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685" r:id="rId3"/>
    <p:sldMasterId id="2147483697" r:id="rId4"/>
  </p:sldMasterIdLst>
  <p:notesMasterIdLst>
    <p:notesMasterId r:id="rId20"/>
  </p:notesMasterIdLst>
  <p:sldIdLst>
    <p:sldId id="257" r:id="rId5"/>
    <p:sldId id="352" r:id="rId6"/>
    <p:sldId id="370" r:id="rId7"/>
    <p:sldId id="371" r:id="rId8"/>
    <p:sldId id="374" r:id="rId9"/>
    <p:sldId id="386" r:id="rId10"/>
    <p:sldId id="375" r:id="rId11"/>
    <p:sldId id="376" r:id="rId12"/>
    <p:sldId id="377" r:id="rId13"/>
    <p:sldId id="383" r:id="rId14"/>
    <p:sldId id="382" r:id="rId15"/>
    <p:sldId id="385" r:id="rId16"/>
    <p:sldId id="378" r:id="rId17"/>
    <p:sldId id="379" r:id="rId18"/>
    <p:sldId id="381"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51">
          <p15:clr>
            <a:srgbClr val="A4A3A4"/>
          </p15:clr>
        </p15:guide>
        <p15:guide id="2" orient="horz" pos="152">
          <p15:clr>
            <a:srgbClr val="A4A3A4"/>
          </p15:clr>
        </p15:guide>
        <p15:guide id="3" orient="horz" pos="245">
          <p15:clr>
            <a:srgbClr val="A4A3A4"/>
          </p15:clr>
        </p15:guide>
        <p15:guide id="4" orient="horz" pos="1620">
          <p15:clr>
            <a:srgbClr val="A4A3A4"/>
          </p15:clr>
        </p15:guide>
        <p15:guide id="5" pos="146">
          <p15:clr>
            <a:srgbClr val="A4A3A4"/>
          </p15:clr>
        </p15:guide>
        <p15:guide id="6"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6BCA"/>
    <a:srgbClr val="1D64C9"/>
    <a:srgbClr val="FFFFFF"/>
    <a:srgbClr val="1759B9"/>
    <a:srgbClr val="1D5DB6"/>
    <a:srgbClr val="1F5EB4"/>
    <a:srgbClr val="60ABF9"/>
    <a:srgbClr val="EAEAEA"/>
    <a:srgbClr val="508DCA"/>
    <a:srgbClr val="3F70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1" autoAdjust="0"/>
    <p:restoredTop sz="91003"/>
  </p:normalViewPr>
  <p:slideViewPr>
    <p:cSldViewPr snapToGrid="0" snapToObjects="1" showGuides="1">
      <p:cViewPr>
        <p:scale>
          <a:sx n="104" d="100"/>
          <a:sy n="104" d="100"/>
        </p:scale>
        <p:origin x="1376" y="640"/>
      </p:cViewPr>
      <p:guideLst>
        <p:guide orient="horz" pos="2451"/>
        <p:guide orient="horz" pos="152"/>
        <p:guide orient="horz" pos="245"/>
        <p:guide orient="horz" pos="1620"/>
        <p:guide pos="146"/>
        <p:guide pos="2880"/>
      </p:guideLst>
    </p:cSldViewPr>
  </p:slideViewPr>
  <p:notesTextViewPr>
    <p:cViewPr>
      <p:scale>
        <a:sx n="20" d="100"/>
        <a:sy n="20" d="100"/>
      </p:scale>
      <p:origin x="0" y="0"/>
    </p:cViewPr>
  </p:notesTextViewPr>
  <p:sorterViewPr>
    <p:cViewPr>
      <p:scale>
        <a:sx n="93" d="100"/>
        <a:sy n="93"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9D225-1EE2-E84B-92CB-0E288B8A9D19}" type="datetimeFigureOut">
              <a:rPr lang="en-US" smtClean="0"/>
              <a:t>6/28/17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92CE6-CE42-9E46-BCAA-3B057DD4AD98}" type="slidenum">
              <a:rPr lang="en-US" smtClean="0"/>
              <a:t>‹#›</a:t>
            </a:fld>
            <a:endParaRPr lang="en-US"/>
          </a:p>
        </p:txBody>
      </p:sp>
    </p:spTree>
    <p:extLst>
      <p:ext uri="{BB962C8B-B14F-4D97-AF65-F5344CB8AC3E}">
        <p14:creationId xmlns:p14="http://schemas.microsoft.com/office/powerpoint/2010/main" val="985670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C92CE6-CE42-9E46-BCAA-3B057DD4AD98}" type="slidenum">
              <a:rPr lang="en-US" smtClean="0"/>
              <a:t>2</a:t>
            </a:fld>
            <a:endParaRPr lang="en-US"/>
          </a:p>
        </p:txBody>
      </p:sp>
    </p:spTree>
    <p:extLst>
      <p:ext uri="{BB962C8B-B14F-4D97-AF65-F5344CB8AC3E}">
        <p14:creationId xmlns:p14="http://schemas.microsoft.com/office/powerpoint/2010/main" val="424961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01 Cover Slide">
    <p:bg>
      <p:bgPr>
        <a:solidFill>
          <a:schemeClr val="tx2"/>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08062" y="318248"/>
            <a:ext cx="4842672" cy="3038409"/>
          </a:xfrm>
        </p:spPr>
        <p:txBody>
          <a:bodyPr/>
          <a:lstStyle>
            <a:lvl1pPr>
              <a:defRPr>
                <a:latin typeface="Arial"/>
                <a:cs typeface="Arial"/>
              </a:defRPr>
            </a:lvl1pPr>
          </a:lstStyle>
          <a:p>
            <a:r>
              <a:rPr lang="en-US" dirty="0" smtClean="0"/>
              <a:t>Click to edit Master title style</a:t>
            </a:r>
            <a:endParaRPr lang="en-US" dirty="0"/>
          </a:p>
        </p:txBody>
      </p:sp>
      <p:sp>
        <p:nvSpPr>
          <p:cNvPr id="94" name="Date Placeholder 3"/>
          <p:cNvSpPr>
            <a:spLocks noGrp="1"/>
          </p:cNvSpPr>
          <p:nvPr>
            <p:ph type="dt" sz="half" idx="10"/>
          </p:nvPr>
        </p:nvSpPr>
        <p:spPr>
          <a:xfrm>
            <a:off x="7105968" y="4727448"/>
            <a:ext cx="1809432" cy="201168"/>
          </a:xfrm>
        </p:spPr>
        <p:txBody>
          <a:bodyPr/>
          <a:lstStyle/>
          <a:p>
            <a:fld id="{7BD0F09C-33D0-1F42-B8A9-5123C94105A5}" type="datetimeFigureOut">
              <a:rPr lang="en-US" smtClean="0"/>
              <a:t>6/28/17</a:t>
            </a:fld>
            <a:endParaRPr lang="en-US"/>
          </a:p>
        </p:txBody>
      </p:sp>
      <p:sp>
        <p:nvSpPr>
          <p:cNvPr id="95" name="Footer Placeholder 4"/>
          <p:cNvSpPr>
            <a:spLocks noGrp="1"/>
          </p:cNvSpPr>
          <p:nvPr>
            <p:ph type="ftr" sz="quarter" idx="11"/>
          </p:nvPr>
        </p:nvSpPr>
        <p:spPr>
          <a:xfrm>
            <a:off x="455613" y="4727448"/>
            <a:ext cx="2895600" cy="201168"/>
          </a:xfrm>
        </p:spPr>
        <p:txBody>
          <a:bodyPr/>
          <a:lstStyle/>
          <a:p>
            <a:endParaRPr lang="en-US"/>
          </a:p>
        </p:txBody>
      </p:sp>
      <p:sp>
        <p:nvSpPr>
          <p:cNvPr id="96" name="Slide Number Placeholder 5"/>
          <p:cNvSpPr>
            <a:spLocks noGrp="1"/>
          </p:cNvSpPr>
          <p:nvPr>
            <p:ph type="sldNum" sz="quarter" idx="12"/>
          </p:nvPr>
        </p:nvSpPr>
        <p:spPr>
          <a:xfrm>
            <a:off x="228600" y="4727448"/>
            <a:ext cx="210312" cy="201168"/>
          </a:xfrm>
        </p:spPr>
        <p:txBody>
          <a:bodyPr/>
          <a:lstStyle/>
          <a:p>
            <a:fld id="{64604A4F-97BD-A740-8DC4-85FC3CD41496}" type="slidenum">
              <a:rPr lang="en-US" smtClean="0"/>
              <a:t>‹#›</a:t>
            </a:fld>
            <a:endParaRPr lang="en-US"/>
          </a:p>
        </p:txBody>
      </p:sp>
    </p:spTree>
    <p:extLst>
      <p:ext uri="{BB962C8B-B14F-4D97-AF65-F5344CB8AC3E}">
        <p14:creationId xmlns:p14="http://schemas.microsoft.com/office/powerpoint/2010/main" val="54342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08 Title/Text only (standard siz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BD0F09C-33D0-1F42-B8A9-5123C94105A5}" type="datetimeFigureOut">
              <a:rPr lang="en-US" smtClean="0"/>
              <a:t>6/28/17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604A4F-97BD-A740-8DC4-85FC3CD41496}" type="slidenum">
              <a:rPr lang="en-US" smtClean="0"/>
              <a:t>‹#›</a:t>
            </a:fld>
            <a:endParaRPr lang="en-US"/>
          </a:p>
        </p:txBody>
      </p:sp>
      <p:sp>
        <p:nvSpPr>
          <p:cNvPr id="6" name="Title 5"/>
          <p:cNvSpPr>
            <a:spLocks noGrp="1"/>
          </p:cNvSpPr>
          <p:nvPr>
            <p:ph type="title"/>
          </p:nvPr>
        </p:nvSpPr>
        <p:spPr>
          <a:xfrm>
            <a:off x="227012" y="179388"/>
            <a:ext cx="4297680" cy="4343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523957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09 Divi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BD0F09C-33D0-1F42-B8A9-5123C94105A5}" type="datetimeFigureOut">
              <a:rPr lang="en-US" smtClean="0"/>
              <a:t>6/28/17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604A4F-97BD-A740-8DC4-85FC3CD41496}" type="slidenum">
              <a:rPr lang="en-US" smtClean="0"/>
              <a:t>‹#›</a:t>
            </a:fld>
            <a:endParaRPr lang="en-US"/>
          </a:p>
        </p:txBody>
      </p:sp>
      <p:sp>
        <p:nvSpPr>
          <p:cNvPr id="6" name="Title 5"/>
          <p:cNvSpPr>
            <a:spLocks noGrp="1"/>
          </p:cNvSpPr>
          <p:nvPr>
            <p:ph type="title"/>
          </p:nvPr>
        </p:nvSpPr>
        <p:spPr>
          <a:xfrm>
            <a:off x="227012" y="179388"/>
            <a:ext cx="4297680" cy="2286000"/>
          </a:xfrm>
        </p:spPr>
        <p:txBody>
          <a:bodyPr/>
          <a:lstStyle>
            <a:lvl1pPr>
              <a:defRPr sz="1600"/>
            </a:lvl1pPr>
          </a:lstStyle>
          <a:p>
            <a:r>
              <a:rPr lang="en-US" smtClean="0"/>
              <a:t>Click to edit Master title style</a:t>
            </a:r>
            <a:endParaRPr lang="en-US" dirty="0"/>
          </a:p>
        </p:txBody>
      </p:sp>
    </p:spTree>
    <p:extLst>
      <p:ext uri="{BB962C8B-B14F-4D97-AF65-F5344CB8AC3E}">
        <p14:creationId xmlns:p14="http://schemas.microsoft.com/office/powerpoint/2010/main" val="3514264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0 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D0F09C-33D0-1F42-B8A9-5123C94105A5}" type="datetimeFigureOut">
              <a:rPr lang="en-US" smtClean="0"/>
              <a:t>6/28/17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604A4F-97BD-A740-8DC4-85FC3CD41496}" type="slidenum">
              <a:rPr lang="en-US" smtClean="0"/>
              <a:t>‹#›</a:t>
            </a:fld>
            <a:endParaRPr lang="en-US"/>
          </a:p>
        </p:txBody>
      </p:sp>
    </p:spTree>
    <p:extLst>
      <p:ext uri="{BB962C8B-B14F-4D97-AF65-F5344CB8AC3E}">
        <p14:creationId xmlns:p14="http://schemas.microsoft.com/office/powerpoint/2010/main" val="1918286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1 Cover Slide">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57400" y="179388"/>
            <a:ext cx="2194560" cy="1600200"/>
          </a:xfrm>
          <a:prstGeom prst="rect">
            <a:avLst/>
          </a:prstGeom>
        </p:spPr>
        <p:txBody>
          <a:bodyPr/>
          <a:lstStyle>
            <a:lvl1pPr marL="0" indent="0" algn="l">
              <a:buNone/>
              <a:defRPr>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6" name="Slide Number Placeholder 5"/>
          <p:cNvSpPr>
            <a:spLocks noGrp="1"/>
          </p:cNvSpPr>
          <p:nvPr>
            <p:ph type="sldNum" sz="quarter" idx="12"/>
          </p:nvPr>
        </p:nvSpPr>
        <p:spPr>
          <a:xfrm>
            <a:off x="228971" y="4727448"/>
            <a:ext cx="210312" cy="201168"/>
          </a:xfrm>
        </p:spPr>
        <p:txBody>
          <a:bodyPr/>
          <a:lstStyle>
            <a:lvl1pPr>
              <a:defRPr>
                <a:latin typeface="Arial"/>
                <a:cs typeface="Arial"/>
              </a:defRPr>
            </a:lvl1pPr>
          </a:lstStyle>
          <a:p>
            <a:fld id="{E4DBDE34-E9B5-E04F-B662-69720E4BCB53}" type="slidenum">
              <a:rPr lang="en-US" noProof="0" smtClean="0"/>
              <a:pPr/>
              <a:t>‹#›</a:t>
            </a:fld>
            <a:endParaRPr lang="en-US" noProof="0"/>
          </a:p>
        </p:txBody>
      </p:sp>
      <p:sp>
        <p:nvSpPr>
          <p:cNvPr id="8" name="Date Placeholder 7"/>
          <p:cNvSpPr>
            <a:spLocks noGrp="1"/>
          </p:cNvSpPr>
          <p:nvPr>
            <p:ph type="dt" sz="half" idx="14"/>
          </p:nvPr>
        </p:nvSpPr>
        <p:spPr>
          <a:xfrm>
            <a:off x="7105968" y="4727448"/>
            <a:ext cx="1809432" cy="201168"/>
          </a:xfrm>
        </p:spPr>
        <p:txBody>
          <a:bodyPr/>
          <a:lstStyle>
            <a:lvl1pPr>
              <a:defRPr>
                <a:latin typeface="Arial"/>
                <a:cs typeface="Arial"/>
              </a:defRPr>
            </a:lvl1pPr>
          </a:lstStyle>
          <a:p>
            <a:fld id="{A226C6E4-E877-DF44-9A69-96937F20FF2F}" type="datetime1">
              <a:rPr lang="en-US" noProof="0" smtClean="0"/>
              <a:pPr/>
              <a:t>6/28/17</a:t>
            </a:fld>
            <a:endParaRPr lang="en-US" noProof="0"/>
          </a:p>
        </p:txBody>
      </p:sp>
      <p:sp>
        <p:nvSpPr>
          <p:cNvPr id="11" name="Title 10"/>
          <p:cNvSpPr>
            <a:spLocks noGrp="1"/>
          </p:cNvSpPr>
          <p:nvPr>
            <p:ph type="title"/>
          </p:nvPr>
        </p:nvSpPr>
        <p:spPr>
          <a:xfrm>
            <a:off x="227013" y="179388"/>
            <a:ext cx="1783080" cy="1600200"/>
          </a:xfrm>
        </p:spPr>
        <p:txBody>
          <a:bodyPr/>
          <a:lstStyle>
            <a:lvl1pPr>
              <a:defRPr>
                <a:latin typeface="Arial"/>
                <a:cs typeface="Arial"/>
              </a:defRPr>
            </a:lvl1pPr>
          </a:lstStyle>
          <a:p>
            <a:r>
              <a:rPr lang="en-US" noProof="0" smtClean="0"/>
              <a:t>Click to edit Master title style</a:t>
            </a:r>
            <a:endParaRPr lang="en-US" noProof="0"/>
          </a:p>
        </p:txBody>
      </p:sp>
      <p:pic>
        <p:nvPicPr>
          <p:cNvPr id="91" name="Picture 90" descr="ibm_gr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013" y="4795547"/>
            <a:ext cx="294382" cy="119353"/>
          </a:xfrm>
          <a:prstGeom prst="rect">
            <a:avLst/>
          </a:prstGeom>
        </p:spPr>
      </p:pic>
      <p:pic>
        <p:nvPicPr>
          <p:cNvPr id="9" name="Picture 8" descr="watson_logo_gry.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7744" y="2368296"/>
            <a:ext cx="910126" cy="192024"/>
          </a:xfrm>
          <a:prstGeom prst="rect">
            <a:avLst/>
          </a:prstGeom>
        </p:spPr>
      </p:pic>
    </p:spTree>
    <p:extLst>
      <p:ext uri="{BB962C8B-B14F-4D97-AF65-F5344CB8AC3E}">
        <p14:creationId xmlns:p14="http://schemas.microsoft.com/office/powerpoint/2010/main" val="623628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6"/>
            <a:ext cx="3853233" cy="3948545"/>
          </a:xfrm>
        </p:spPr>
        <p:txBody>
          <a:bodyPr/>
          <a:lstStyle/>
          <a:p>
            <a:r>
              <a:rPr lang="en-US" noProof="0" smtClean="0"/>
              <a:t>Click to edit Master title style</a:t>
            </a:r>
            <a:endParaRPr lang="en-US" noProof="0"/>
          </a:p>
        </p:txBody>
      </p:sp>
      <p:sp>
        <p:nvSpPr>
          <p:cNvPr id="4" name="Date Placeholder 3"/>
          <p:cNvSpPr>
            <a:spLocks noGrp="1"/>
          </p:cNvSpPr>
          <p:nvPr>
            <p:ph type="dt" sz="half" idx="10"/>
          </p:nvPr>
        </p:nvSpPr>
        <p:spPr>
          <a:xfrm>
            <a:off x="6961589" y="4727448"/>
            <a:ext cx="1809432" cy="201168"/>
          </a:xfrm>
        </p:spPr>
        <p:txBody>
          <a:bodyPr/>
          <a:lstStyle/>
          <a:p>
            <a:fld id="{BCFE5051-8846-074F-85CE-9E52CFC1E815}" type="datetime1">
              <a:rPr lang="en-US" noProof="0" smtClean="0"/>
              <a:t>6/28/17</a:t>
            </a:fld>
            <a:endParaRPr lang="en-US" noProof="0"/>
          </a:p>
        </p:txBody>
      </p:sp>
      <p:sp>
        <p:nvSpPr>
          <p:cNvPr id="6" name="Slide Number Placeholder 5"/>
          <p:cNvSpPr>
            <a:spLocks noGrp="1"/>
          </p:cNvSpPr>
          <p:nvPr>
            <p:ph type="sldNum" sz="quarter" idx="12"/>
          </p:nvPr>
        </p:nvSpPr>
        <p:spPr>
          <a:xfrm>
            <a:off x="333755" y="4727448"/>
            <a:ext cx="210312" cy="201168"/>
          </a:xfrm>
        </p:spPr>
        <p:txBody>
          <a:bodyPr/>
          <a:lstStyle/>
          <a:p>
            <a:fld id="{E4DBDE34-E9B5-E04F-B662-69720E4BCB53}" type="slidenum">
              <a:rPr lang="en-US" noProof="0" smtClean="0"/>
              <a:t>‹#›</a:t>
            </a:fld>
            <a:endParaRPr lang="en-US" noProof="0"/>
          </a:p>
        </p:txBody>
      </p:sp>
    </p:spTree>
    <p:extLst>
      <p:ext uri="{BB962C8B-B14F-4D97-AF65-F5344CB8AC3E}">
        <p14:creationId xmlns:p14="http://schemas.microsoft.com/office/powerpoint/2010/main" val="624701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7"/>
            <a:ext cx="6965403" cy="545778"/>
          </a:xfrm>
        </p:spPr>
        <p:txBody>
          <a:bodyPr/>
          <a:lstStyle>
            <a:lvl1pPr>
              <a:defRPr sz="2000" b="1">
                <a:solidFill>
                  <a:srgbClr val="585858"/>
                </a:solidFill>
                <a:latin typeface="Helvetica Neue" charset="0"/>
                <a:ea typeface="Helvetica Neue" charset="0"/>
                <a:cs typeface="Helvetica Neue" charset="0"/>
              </a:defRPr>
            </a:lvl1pPr>
          </a:lstStyle>
          <a:p>
            <a:r>
              <a:rPr lang="en-US" noProof="0" dirty="0" smtClean="0"/>
              <a:t>Click to edit Master title style</a:t>
            </a:r>
            <a:endParaRPr lang="en-US" noProof="0" dirty="0"/>
          </a:p>
        </p:txBody>
      </p:sp>
      <p:sp>
        <p:nvSpPr>
          <p:cNvPr id="4" name="Date Placeholder 3"/>
          <p:cNvSpPr>
            <a:spLocks noGrp="1"/>
          </p:cNvSpPr>
          <p:nvPr>
            <p:ph type="dt" sz="half" idx="10"/>
          </p:nvPr>
        </p:nvSpPr>
        <p:spPr>
          <a:xfrm>
            <a:off x="6961589" y="4727448"/>
            <a:ext cx="1809432" cy="201168"/>
          </a:xfrm>
        </p:spPr>
        <p:txBody>
          <a:bodyPr/>
          <a:lstStyle>
            <a:lvl1pPr>
              <a:defRPr sz="500" b="0" i="0">
                <a:solidFill>
                  <a:srgbClr val="585858"/>
                </a:solidFill>
                <a:latin typeface="Helvetica Neue" charset="0"/>
                <a:ea typeface="Helvetica Neue" charset="0"/>
                <a:cs typeface="Helvetica Neue" charset="0"/>
              </a:defRPr>
            </a:lvl1pPr>
          </a:lstStyle>
          <a:p>
            <a:fld id="{BCFE5051-8846-074F-85CE-9E52CFC1E815}" type="datetime1">
              <a:rPr lang="en-US" smtClean="0"/>
              <a:pPr/>
              <a:t>6/28/17</a:t>
            </a:fld>
            <a:endParaRPr lang="en-US"/>
          </a:p>
        </p:txBody>
      </p:sp>
      <p:sp>
        <p:nvSpPr>
          <p:cNvPr id="6" name="Slide Number Placeholder 5"/>
          <p:cNvSpPr>
            <a:spLocks noGrp="1"/>
          </p:cNvSpPr>
          <p:nvPr>
            <p:ph type="sldNum" sz="quarter" idx="12"/>
          </p:nvPr>
        </p:nvSpPr>
        <p:spPr>
          <a:xfrm>
            <a:off x="333755" y="4727448"/>
            <a:ext cx="210312" cy="201168"/>
          </a:xfrm>
        </p:spPr>
        <p:txBody>
          <a:bodyPr/>
          <a:lstStyle>
            <a:lvl1pPr>
              <a:defRPr sz="500" b="0" i="0">
                <a:solidFill>
                  <a:srgbClr val="585858"/>
                </a:solidFill>
                <a:latin typeface="Helvetica Neue" charset="0"/>
                <a:ea typeface="Helvetica Neue" charset="0"/>
                <a:cs typeface="Helvetica Neue" charset="0"/>
              </a:defRPr>
            </a:lvl1pPr>
          </a:lstStyle>
          <a:p>
            <a:fld id="{E4DBDE34-E9B5-E04F-B662-69720E4BCB53}" type="slidenum">
              <a:rPr lang="en-US" smtClean="0"/>
              <a:pPr/>
              <a:t>‹#›</a:t>
            </a:fld>
            <a:endParaRPr lang="en-US"/>
          </a:p>
        </p:txBody>
      </p:sp>
      <p:sp>
        <p:nvSpPr>
          <p:cNvPr id="11" name="Content Placeholder 10"/>
          <p:cNvSpPr>
            <a:spLocks noGrp="1"/>
          </p:cNvSpPr>
          <p:nvPr>
            <p:ph sz="quarter" idx="13"/>
          </p:nvPr>
        </p:nvSpPr>
        <p:spPr>
          <a:xfrm>
            <a:off x="333754" y="1187117"/>
            <a:ext cx="5489529" cy="3368842"/>
          </a:xfrm>
          <a:prstGeom prst="rect">
            <a:avLst/>
          </a:prstGeom>
        </p:spPr>
        <p:txBody>
          <a:bodyPr lIns="0" tIns="0" rIns="0" bIns="0"/>
          <a:lstStyle>
            <a:lvl1pPr>
              <a:spcBef>
                <a:spcPts val="0"/>
              </a:spcBef>
              <a:spcAft>
                <a:spcPts val="1000"/>
              </a:spcAft>
              <a:defRPr sz="1400" strike="noStrike">
                <a:solidFill>
                  <a:srgbClr val="585858"/>
                </a:solidFill>
                <a:latin typeface="Helvetica Neue" charset="0"/>
                <a:ea typeface="Helvetica Neue" charset="0"/>
                <a:cs typeface="Helvetica Neue" charset="0"/>
              </a:defRPr>
            </a:lvl1pPr>
            <a:lvl2pPr>
              <a:spcBef>
                <a:spcPts val="0"/>
              </a:spcBef>
              <a:spcAft>
                <a:spcPts val="1000"/>
              </a:spcAft>
              <a:defRPr sz="1400" strike="noStrike">
                <a:solidFill>
                  <a:srgbClr val="585858"/>
                </a:solidFill>
                <a:latin typeface="Helvetica Neue" charset="0"/>
                <a:ea typeface="Helvetica Neue" charset="0"/>
                <a:cs typeface="Helvetica Neue" charset="0"/>
              </a:defRPr>
            </a:lvl2pPr>
            <a:lvl3pPr>
              <a:spcBef>
                <a:spcPts val="0"/>
              </a:spcBef>
              <a:spcAft>
                <a:spcPts val="1000"/>
              </a:spcAft>
              <a:defRPr sz="1400" strike="noStrike">
                <a:solidFill>
                  <a:srgbClr val="585858"/>
                </a:solidFill>
                <a:latin typeface="Helvetica Neue" charset="0"/>
                <a:ea typeface="Helvetica Neue" charset="0"/>
                <a:cs typeface="Helvetica Neue" charset="0"/>
              </a:defRPr>
            </a:lvl3pPr>
            <a:lvl4pPr>
              <a:spcBef>
                <a:spcPts val="0"/>
              </a:spcBef>
              <a:spcAft>
                <a:spcPts val="1000"/>
              </a:spcAft>
              <a:defRPr sz="1400" strike="noStrike">
                <a:solidFill>
                  <a:srgbClr val="585858"/>
                </a:solidFill>
                <a:latin typeface="Helvetica Neue" charset="0"/>
                <a:ea typeface="Helvetica Neue" charset="0"/>
                <a:cs typeface="Helvetica Neue" charset="0"/>
              </a:defRPr>
            </a:lvl4pPr>
            <a:lvl5pPr>
              <a:spcBef>
                <a:spcPts val="0"/>
              </a:spcBef>
              <a:spcAft>
                <a:spcPts val="1000"/>
              </a:spcAft>
              <a:defRPr sz="1400" strike="noStrike">
                <a:solidFill>
                  <a:srgbClr val="585858"/>
                </a:solidFill>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796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7"/>
            <a:ext cx="6965403" cy="545778"/>
          </a:xfrm>
        </p:spPr>
        <p:txBody>
          <a:bodyPr/>
          <a:lstStyle>
            <a:lvl1pPr>
              <a:defRPr sz="2000" b="1">
                <a:solidFill>
                  <a:srgbClr val="585858"/>
                </a:solidFill>
                <a:latin typeface="Helvetica Neue" charset="0"/>
                <a:ea typeface="Helvetica Neue" charset="0"/>
                <a:cs typeface="Helvetica Neue" charset="0"/>
              </a:defRPr>
            </a:lvl1pPr>
          </a:lstStyle>
          <a:p>
            <a:r>
              <a:rPr lang="en-US" noProof="0" dirty="0" smtClean="0"/>
              <a:t>Click to edit Master title style</a:t>
            </a:r>
            <a:endParaRPr lang="en-US" noProof="0" dirty="0"/>
          </a:p>
        </p:txBody>
      </p:sp>
      <p:sp>
        <p:nvSpPr>
          <p:cNvPr id="4" name="Date Placeholder 3"/>
          <p:cNvSpPr>
            <a:spLocks noGrp="1"/>
          </p:cNvSpPr>
          <p:nvPr>
            <p:ph type="dt" sz="half" idx="10"/>
          </p:nvPr>
        </p:nvSpPr>
        <p:spPr>
          <a:xfrm>
            <a:off x="6961589" y="4727448"/>
            <a:ext cx="1809432" cy="201168"/>
          </a:xfrm>
        </p:spPr>
        <p:txBody>
          <a:bodyPr/>
          <a:lstStyle>
            <a:lvl1pPr>
              <a:defRPr sz="500" b="0" i="0">
                <a:solidFill>
                  <a:srgbClr val="585858"/>
                </a:solidFill>
                <a:latin typeface="Helvetica Neue" charset="0"/>
                <a:ea typeface="Helvetica Neue" charset="0"/>
                <a:cs typeface="Helvetica Neue" charset="0"/>
              </a:defRPr>
            </a:lvl1pPr>
          </a:lstStyle>
          <a:p>
            <a:fld id="{BCFE5051-8846-074F-85CE-9E52CFC1E815}" type="datetime1">
              <a:rPr lang="en-US" smtClean="0"/>
              <a:pPr/>
              <a:t>6/28/17</a:t>
            </a:fld>
            <a:endParaRPr lang="en-US"/>
          </a:p>
        </p:txBody>
      </p:sp>
      <p:sp>
        <p:nvSpPr>
          <p:cNvPr id="6" name="Slide Number Placeholder 5"/>
          <p:cNvSpPr>
            <a:spLocks noGrp="1"/>
          </p:cNvSpPr>
          <p:nvPr>
            <p:ph type="sldNum" sz="quarter" idx="12"/>
          </p:nvPr>
        </p:nvSpPr>
        <p:spPr>
          <a:xfrm>
            <a:off x="333755" y="4727448"/>
            <a:ext cx="210312" cy="201168"/>
          </a:xfrm>
        </p:spPr>
        <p:txBody>
          <a:bodyPr/>
          <a:lstStyle>
            <a:lvl1pPr>
              <a:defRPr sz="500" b="0" i="0">
                <a:solidFill>
                  <a:srgbClr val="585858"/>
                </a:solidFill>
                <a:latin typeface="Helvetica Neue" charset="0"/>
                <a:ea typeface="Helvetica Neue" charset="0"/>
                <a:cs typeface="Helvetica Neue" charset="0"/>
              </a:defRPr>
            </a:lvl1pPr>
          </a:lstStyle>
          <a:p>
            <a:fld id="{E4DBDE34-E9B5-E04F-B662-69720E4BCB53}" type="slidenum">
              <a:rPr lang="en-US" smtClean="0"/>
              <a:pPr/>
              <a:t>‹#›</a:t>
            </a:fld>
            <a:endParaRPr lang="en-US"/>
          </a:p>
        </p:txBody>
      </p:sp>
      <p:sp>
        <p:nvSpPr>
          <p:cNvPr id="11" name="Content Placeholder 10"/>
          <p:cNvSpPr>
            <a:spLocks noGrp="1"/>
          </p:cNvSpPr>
          <p:nvPr>
            <p:ph sz="quarter" idx="13"/>
          </p:nvPr>
        </p:nvSpPr>
        <p:spPr>
          <a:xfrm>
            <a:off x="333754" y="1825644"/>
            <a:ext cx="5489529" cy="2901803"/>
          </a:xfrm>
          <a:prstGeom prst="rect">
            <a:avLst/>
          </a:prstGeom>
        </p:spPr>
        <p:txBody>
          <a:bodyPr lIns="0" tIns="0" rIns="0" bIns="0"/>
          <a:lstStyle>
            <a:lvl1pPr>
              <a:spcBef>
                <a:spcPts val="0"/>
              </a:spcBef>
              <a:spcAft>
                <a:spcPts val="1000"/>
              </a:spcAft>
              <a:defRPr sz="1400" strike="noStrike">
                <a:solidFill>
                  <a:srgbClr val="585858"/>
                </a:solidFill>
                <a:latin typeface="Helvetica Neue" charset="0"/>
                <a:ea typeface="Helvetica Neue" charset="0"/>
                <a:cs typeface="Helvetica Neue" charset="0"/>
              </a:defRPr>
            </a:lvl1pPr>
            <a:lvl2pPr>
              <a:spcBef>
                <a:spcPts val="0"/>
              </a:spcBef>
              <a:spcAft>
                <a:spcPts val="1000"/>
              </a:spcAft>
              <a:defRPr sz="1400" strike="noStrike">
                <a:solidFill>
                  <a:srgbClr val="585858"/>
                </a:solidFill>
                <a:latin typeface="Helvetica Neue" charset="0"/>
                <a:ea typeface="Helvetica Neue" charset="0"/>
                <a:cs typeface="Helvetica Neue" charset="0"/>
              </a:defRPr>
            </a:lvl2pPr>
            <a:lvl3pPr>
              <a:spcBef>
                <a:spcPts val="0"/>
              </a:spcBef>
              <a:spcAft>
                <a:spcPts val="1000"/>
              </a:spcAft>
              <a:defRPr sz="1400" strike="noStrike">
                <a:solidFill>
                  <a:srgbClr val="585858"/>
                </a:solidFill>
                <a:latin typeface="Helvetica Neue" charset="0"/>
                <a:ea typeface="Helvetica Neue" charset="0"/>
                <a:cs typeface="Helvetica Neue" charset="0"/>
              </a:defRPr>
            </a:lvl3pPr>
            <a:lvl4pPr>
              <a:spcBef>
                <a:spcPts val="0"/>
              </a:spcBef>
              <a:spcAft>
                <a:spcPts val="1000"/>
              </a:spcAft>
              <a:defRPr sz="1400" strike="noStrike">
                <a:solidFill>
                  <a:srgbClr val="585858"/>
                </a:solidFill>
                <a:latin typeface="Helvetica Neue" charset="0"/>
                <a:ea typeface="Helvetica Neue" charset="0"/>
                <a:cs typeface="Helvetica Neue" charset="0"/>
              </a:defRPr>
            </a:lvl4pPr>
            <a:lvl5pPr>
              <a:spcBef>
                <a:spcPts val="0"/>
              </a:spcBef>
              <a:spcAft>
                <a:spcPts val="1000"/>
              </a:spcAft>
              <a:defRPr sz="1400" strike="noStrike">
                <a:solidFill>
                  <a:srgbClr val="585858"/>
                </a:solidFill>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5553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9570D9-6E3C-7942-8F22-FC1D6FD304D4}" type="datetime1">
              <a:rPr lang="en-US" smtClean="0"/>
              <a:t>6/28/17</a:t>
            </a:fld>
            <a:endParaRPr lang="en-US"/>
          </a:p>
        </p:txBody>
      </p:sp>
      <p:sp>
        <p:nvSpPr>
          <p:cNvPr id="5" name="Footer Placeholder 4"/>
          <p:cNvSpPr>
            <a:spLocks noGrp="1"/>
          </p:cNvSpPr>
          <p:nvPr>
            <p:ph type="ftr" sz="quarter" idx="11"/>
          </p:nvPr>
        </p:nvSpPr>
        <p:spPr>
          <a:xfrm>
            <a:off x="455613" y="4727448"/>
            <a:ext cx="2895600" cy="201168"/>
          </a:xfrm>
          <a:prstGeom prst="rect">
            <a:avLst/>
          </a:prstGeom>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28175374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4 Title and Three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400" y="179388"/>
            <a:ext cx="2011680" cy="4343400"/>
          </a:xfrm>
          <a:prstGeom prst="rect">
            <a:avLst/>
          </a:prstGeo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12B0D5-1AF4-C749-B569-5BC6E1D37418}" type="datetime1">
              <a:rPr lang="en-US" smtClean="0"/>
              <a:t>6/28/17</a:t>
            </a:fld>
            <a:endParaRPr lang="en-US"/>
          </a:p>
        </p:txBody>
      </p:sp>
      <p:sp>
        <p:nvSpPr>
          <p:cNvPr id="5" name="Footer Placeholder 4"/>
          <p:cNvSpPr>
            <a:spLocks noGrp="1"/>
          </p:cNvSpPr>
          <p:nvPr>
            <p:ph type="ftr" sz="quarter" idx="11"/>
          </p:nvPr>
        </p:nvSpPr>
        <p:spPr>
          <a:xfrm>
            <a:off x="455613" y="4727448"/>
            <a:ext cx="2895600" cy="201168"/>
          </a:xfrm>
          <a:prstGeom prst="rect">
            <a:avLst/>
          </a:prstGeom>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Content Placeholder 2"/>
          <p:cNvSpPr>
            <a:spLocks noGrp="1"/>
          </p:cNvSpPr>
          <p:nvPr>
            <p:ph idx="13"/>
          </p:nvPr>
        </p:nvSpPr>
        <p:spPr>
          <a:xfrm>
            <a:off x="4343400" y="179388"/>
            <a:ext cx="2011680" cy="4343400"/>
          </a:xfrm>
          <a:prstGeom prst="rect">
            <a:avLst/>
          </a:prstGeo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4"/>
          </p:nvPr>
        </p:nvSpPr>
        <p:spPr>
          <a:xfrm>
            <a:off x="6629400" y="179388"/>
            <a:ext cx="2011680" cy="4343400"/>
          </a:xfrm>
          <a:prstGeom prst="rect">
            <a:avLst/>
          </a:prstGeo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0917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5 Title and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399" y="179388"/>
            <a:ext cx="3383280" cy="4343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7362BE-2518-6744-AD34-1B54A5137D21}" type="datetime1">
              <a:rPr lang="en-US" smtClean="0"/>
              <a:t>6/28/17</a:t>
            </a:fld>
            <a:endParaRPr lang="en-US"/>
          </a:p>
        </p:txBody>
      </p:sp>
      <p:sp>
        <p:nvSpPr>
          <p:cNvPr id="5" name="Footer Placeholder 4"/>
          <p:cNvSpPr>
            <a:spLocks noGrp="1"/>
          </p:cNvSpPr>
          <p:nvPr>
            <p:ph type="ftr" sz="quarter" idx="11"/>
          </p:nvPr>
        </p:nvSpPr>
        <p:spPr>
          <a:xfrm>
            <a:off x="455613" y="4727448"/>
            <a:ext cx="2895600" cy="201168"/>
          </a:xfrm>
          <a:prstGeom prst="rect">
            <a:avLst/>
          </a:prstGeom>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Content Placeholder 2"/>
          <p:cNvSpPr>
            <a:spLocks noGrp="1"/>
          </p:cNvSpPr>
          <p:nvPr>
            <p:ph idx="14"/>
          </p:nvPr>
        </p:nvSpPr>
        <p:spPr>
          <a:xfrm>
            <a:off x="5489588" y="179388"/>
            <a:ext cx="3383280" cy="4343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5910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01 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57400" y="179388"/>
            <a:ext cx="2194560" cy="1600200"/>
          </a:xfrm>
        </p:spPr>
        <p:txBody>
          <a:bodyPr/>
          <a:lstStyle>
            <a:lvl1pPr marL="0" indent="0" algn="l">
              <a:buNone/>
              <a:defRPr>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a:xfrm>
            <a:off x="228971" y="4545068"/>
            <a:ext cx="400982" cy="383548"/>
          </a:xfrm>
        </p:spPr>
        <p:txBody>
          <a:bodyPr/>
          <a:lstStyle>
            <a:lvl1pPr>
              <a:defRPr>
                <a:latin typeface="Arial"/>
                <a:cs typeface="Arial"/>
              </a:defRPr>
            </a:lvl1pPr>
          </a:lstStyle>
          <a:p>
            <a:fld id="{64604A4F-97BD-A740-8DC4-85FC3CD41496}" type="slidenum">
              <a:rPr lang="en-US" smtClean="0"/>
              <a:t>‹#›</a:t>
            </a:fld>
            <a:endParaRPr lang="en-US"/>
          </a:p>
        </p:txBody>
      </p:sp>
      <p:grpSp>
        <p:nvGrpSpPr>
          <p:cNvPr id="50" name="Group 49"/>
          <p:cNvGrpSpPr>
            <a:grpSpLocks noChangeAspect="1"/>
          </p:cNvGrpSpPr>
          <p:nvPr/>
        </p:nvGrpSpPr>
        <p:grpSpPr>
          <a:xfrm>
            <a:off x="228599" y="4690281"/>
            <a:ext cx="554269" cy="224619"/>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grpSp>
      <p:sp>
        <p:nvSpPr>
          <p:cNvPr id="7" name="Footer Placeholder 6"/>
          <p:cNvSpPr>
            <a:spLocks noGrp="1"/>
          </p:cNvSpPr>
          <p:nvPr>
            <p:ph type="ftr" sz="quarter" idx="13"/>
          </p:nvPr>
        </p:nvSpPr>
        <p:spPr>
          <a:xfrm>
            <a:off x="455613" y="4727448"/>
            <a:ext cx="2895600" cy="201168"/>
          </a:xfrm>
        </p:spPr>
        <p:txBody>
          <a:bodyPr/>
          <a:lstStyle>
            <a:lvl1pPr>
              <a:defRPr>
                <a:latin typeface="Arial"/>
                <a:cs typeface="Arial"/>
              </a:defRPr>
            </a:lvl1pPr>
          </a:lstStyle>
          <a:p>
            <a:endParaRPr lang="en-US" dirty="0"/>
          </a:p>
        </p:txBody>
      </p:sp>
      <p:sp>
        <p:nvSpPr>
          <p:cNvPr id="8" name="Date Placeholder 7"/>
          <p:cNvSpPr>
            <a:spLocks noGrp="1"/>
          </p:cNvSpPr>
          <p:nvPr>
            <p:ph type="dt" sz="half" idx="14"/>
          </p:nvPr>
        </p:nvSpPr>
        <p:spPr>
          <a:xfrm>
            <a:off x="7105968" y="4727448"/>
            <a:ext cx="1809432" cy="201168"/>
          </a:xfrm>
        </p:spPr>
        <p:txBody>
          <a:bodyPr/>
          <a:lstStyle>
            <a:lvl1pPr>
              <a:defRPr>
                <a:latin typeface="Arial"/>
                <a:cs typeface="Arial"/>
              </a:defRPr>
            </a:lvl1pPr>
          </a:lstStyle>
          <a:p>
            <a:fld id="{7BD0F09C-33D0-1F42-B8A9-5123C94105A5}" type="datetimeFigureOut">
              <a:rPr lang="en-US" smtClean="0"/>
              <a:t>6/28/17</a:t>
            </a:fld>
            <a:endParaRPr lang="en-US"/>
          </a:p>
        </p:txBody>
      </p:sp>
      <p:sp>
        <p:nvSpPr>
          <p:cNvPr id="11" name="Title 10"/>
          <p:cNvSpPr>
            <a:spLocks noGrp="1"/>
          </p:cNvSpPr>
          <p:nvPr>
            <p:ph type="title"/>
          </p:nvPr>
        </p:nvSpPr>
        <p:spPr>
          <a:xfrm>
            <a:off x="227013" y="179388"/>
            <a:ext cx="1783080" cy="1600200"/>
          </a:xfrm>
        </p:spPr>
        <p:txBody>
          <a:bodyPr/>
          <a:lstStyle>
            <a:lvl1pPr>
              <a:defRPr>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88900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6 Titl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79388"/>
            <a:ext cx="4297680" cy="4343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DECA8-B8C1-174C-ABAB-F9BC28DA310C}" type="datetime1">
              <a:rPr lang="en-US" smtClean="0"/>
              <a:t>6/28/17</a:t>
            </a:fld>
            <a:endParaRPr lang="en-US"/>
          </a:p>
        </p:txBody>
      </p:sp>
      <p:sp>
        <p:nvSpPr>
          <p:cNvPr id="5" name="Footer Placeholder 4"/>
          <p:cNvSpPr>
            <a:spLocks noGrp="1"/>
          </p:cNvSpPr>
          <p:nvPr>
            <p:ph type="ftr" sz="quarter" idx="11"/>
          </p:nvPr>
        </p:nvSpPr>
        <p:spPr>
          <a:xfrm>
            <a:off x="455613" y="4727448"/>
            <a:ext cx="2895600" cy="201168"/>
          </a:xfrm>
          <a:prstGeom prst="rect">
            <a:avLst/>
          </a:prstGeom>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Title 7"/>
          <p:cNvSpPr>
            <a:spLocks noGrp="1"/>
          </p:cNvSpPr>
          <p:nvPr>
            <p:ph type="title"/>
          </p:nvPr>
        </p:nvSpPr>
        <p:spPr>
          <a:xfrm>
            <a:off x="227012" y="164592"/>
            <a:ext cx="4297680" cy="4343400"/>
          </a:xfrm>
        </p:spPr>
        <p:txBody>
          <a:bodyPr/>
          <a:lstStyle>
            <a:lvl1pPr>
              <a:defRPr sz="2200"/>
            </a:lvl1pPr>
          </a:lstStyle>
          <a:p>
            <a:r>
              <a:rPr lang="en-US" dirty="0" smtClean="0"/>
              <a:t>Click to edit Master title style</a:t>
            </a:r>
            <a:endParaRPr lang="en-US" dirty="0"/>
          </a:p>
        </p:txBody>
      </p:sp>
    </p:spTree>
    <p:extLst>
      <p:ext uri="{BB962C8B-B14F-4D97-AF65-F5344CB8AC3E}">
        <p14:creationId xmlns:p14="http://schemas.microsoft.com/office/powerpoint/2010/main" val="2541569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6 Quot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79388"/>
            <a:ext cx="4297680" cy="4343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DECA8-B8C1-174C-ABAB-F9BC28DA310C}" type="datetime1">
              <a:rPr lang="en-US" smtClean="0"/>
              <a:t>6/28/17</a:t>
            </a:fld>
            <a:endParaRPr lang="en-US"/>
          </a:p>
        </p:txBody>
      </p:sp>
      <p:sp>
        <p:nvSpPr>
          <p:cNvPr id="5" name="Footer Placeholder 4"/>
          <p:cNvSpPr>
            <a:spLocks noGrp="1"/>
          </p:cNvSpPr>
          <p:nvPr>
            <p:ph type="ftr" sz="quarter" idx="11"/>
          </p:nvPr>
        </p:nvSpPr>
        <p:spPr>
          <a:xfrm>
            <a:off x="455613" y="4727448"/>
            <a:ext cx="2895600" cy="201168"/>
          </a:xfrm>
          <a:prstGeom prst="rect">
            <a:avLst/>
          </a:prstGeom>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Title 7"/>
          <p:cNvSpPr>
            <a:spLocks noGrp="1"/>
          </p:cNvSpPr>
          <p:nvPr>
            <p:ph type="title"/>
          </p:nvPr>
        </p:nvSpPr>
        <p:spPr>
          <a:xfrm>
            <a:off x="137160" y="179388"/>
            <a:ext cx="4297680" cy="4343400"/>
          </a:xfrm>
        </p:spPr>
        <p:txBody>
          <a:bodyPr/>
          <a:lstStyle>
            <a:lvl1pPr marL="109728" indent="-109728">
              <a:defRPr sz="2200"/>
            </a:lvl1pPr>
          </a:lstStyle>
          <a:p>
            <a:r>
              <a:rPr lang="en-US" dirty="0" smtClean="0"/>
              <a:t>Click to edit Master title style</a:t>
            </a:r>
            <a:endParaRPr lang="en-US" dirty="0"/>
          </a:p>
        </p:txBody>
      </p:sp>
    </p:spTree>
    <p:extLst>
      <p:ext uri="{BB962C8B-B14F-4D97-AF65-F5344CB8AC3E}">
        <p14:creationId xmlns:p14="http://schemas.microsoft.com/office/powerpoint/2010/main" val="17847111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7 Text only (big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7D6938-DD87-B240-B17C-3E23465A691A}" type="datetime1">
              <a:rPr lang="en-US" smtClean="0"/>
              <a:t>6/28/17</a:t>
            </a:fld>
            <a:endParaRPr lang="en-US"/>
          </a:p>
        </p:txBody>
      </p:sp>
      <p:sp>
        <p:nvSpPr>
          <p:cNvPr id="5" name="Footer Placeholder 4"/>
          <p:cNvSpPr>
            <a:spLocks noGrp="1"/>
          </p:cNvSpPr>
          <p:nvPr>
            <p:ph type="ftr" sz="quarter" idx="11"/>
          </p:nvPr>
        </p:nvSpPr>
        <p:spPr>
          <a:xfrm>
            <a:off x="455613" y="4727448"/>
            <a:ext cx="2895600" cy="201168"/>
          </a:xfrm>
          <a:prstGeom prst="rect">
            <a:avLst/>
          </a:prstGeom>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3" name="Title 2"/>
          <p:cNvSpPr>
            <a:spLocks noGrp="1"/>
          </p:cNvSpPr>
          <p:nvPr>
            <p:ph type="title"/>
          </p:nvPr>
        </p:nvSpPr>
        <p:spPr>
          <a:xfrm>
            <a:off x="227012" y="98108"/>
            <a:ext cx="8571547" cy="4343400"/>
          </a:xfrm>
        </p:spPr>
        <p:txBody>
          <a:bodyPr/>
          <a:lstStyle>
            <a:lvl1pPr>
              <a:defRPr sz="4200"/>
            </a:lvl1pPr>
          </a:lstStyle>
          <a:p>
            <a:r>
              <a:rPr lang="en-US" smtClean="0"/>
              <a:t>Click to edit Master title style</a:t>
            </a:r>
            <a:endParaRPr lang="en-US" dirty="0"/>
          </a:p>
        </p:txBody>
      </p:sp>
    </p:spTree>
    <p:extLst>
      <p:ext uri="{BB962C8B-B14F-4D97-AF65-F5344CB8AC3E}">
        <p14:creationId xmlns:p14="http://schemas.microsoft.com/office/powerpoint/2010/main" val="5391451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8 Title/Text only (standard siz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A945815-CA17-0F4A-A81F-F2562A11B465}" type="datetime1">
              <a:rPr lang="en-US" smtClean="0"/>
              <a:t>6/28/17</a:t>
            </a:fld>
            <a:endParaRPr lang="en-US"/>
          </a:p>
        </p:txBody>
      </p:sp>
      <p:sp>
        <p:nvSpPr>
          <p:cNvPr id="4" name="Footer Placeholder 3"/>
          <p:cNvSpPr>
            <a:spLocks noGrp="1"/>
          </p:cNvSpPr>
          <p:nvPr>
            <p:ph type="ftr" sz="quarter" idx="11"/>
          </p:nvPr>
        </p:nvSpPr>
        <p:spPr>
          <a:xfrm>
            <a:off x="455613" y="4727448"/>
            <a:ext cx="2895600" cy="201168"/>
          </a:xfrm>
          <a:prstGeom prst="rect">
            <a:avLst/>
          </a:prstGeom>
        </p:spPr>
        <p:txBody>
          <a:bodyPr/>
          <a:lstStyle/>
          <a:p>
            <a:r>
              <a:rPr lang="de-DE" smtClean="0"/>
              <a:t>Watson / Presentation Title / Date</a:t>
            </a:r>
            <a:endParaRPr lang="en-US"/>
          </a:p>
        </p:txBody>
      </p:sp>
      <p:sp>
        <p:nvSpPr>
          <p:cNvPr id="5" name="Slide Number Placeholder 4"/>
          <p:cNvSpPr>
            <a:spLocks noGrp="1"/>
          </p:cNvSpPr>
          <p:nvPr>
            <p:ph type="sldNum" sz="quarter" idx="12"/>
          </p:nvPr>
        </p:nvSpPr>
        <p:spPr/>
        <p:txBody>
          <a:bodyPr/>
          <a:lstStyle/>
          <a:p>
            <a:fld id="{E4DBDE34-E9B5-E04F-B662-69720E4BCB53}" type="slidenum">
              <a:rPr lang="en-US" smtClean="0"/>
              <a:t>‹#›</a:t>
            </a:fld>
            <a:endParaRPr lang="en-US"/>
          </a:p>
        </p:txBody>
      </p:sp>
      <p:sp>
        <p:nvSpPr>
          <p:cNvPr id="6" name="Title 5"/>
          <p:cNvSpPr>
            <a:spLocks noGrp="1"/>
          </p:cNvSpPr>
          <p:nvPr>
            <p:ph type="title"/>
          </p:nvPr>
        </p:nvSpPr>
        <p:spPr>
          <a:xfrm>
            <a:off x="227012" y="179388"/>
            <a:ext cx="4297680" cy="4343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541266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9 Divi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A6491A-485C-F749-B5B6-5224CEF3E8D5}" type="datetime1">
              <a:rPr lang="en-US" smtClean="0"/>
              <a:t>6/28/17</a:t>
            </a:fld>
            <a:endParaRPr lang="en-US"/>
          </a:p>
        </p:txBody>
      </p:sp>
      <p:sp>
        <p:nvSpPr>
          <p:cNvPr id="4" name="Footer Placeholder 3"/>
          <p:cNvSpPr>
            <a:spLocks noGrp="1"/>
          </p:cNvSpPr>
          <p:nvPr>
            <p:ph type="ftr" sz="quarter" idx="11"/>
          </p:nvPr>
        </p:nvSpPr>
        <p:spPr>
          <a:xfrm>
            <a:off x="455613" y="4727448"/>
            <a:ext cx="2895600" cy="201168"/>
          </a:xfrm>
          <a:prstGeom prst="rect">
            <a:avLst/>
          </a:prstGeom>
        </p:spPr>
        <p:txBody>
          <a:bodyPr/>
          <a:lstStyle/>
          <a:p>
            <a:r>
              <a:rPr lang="de-DE" smtClean="0"/>
              <a:t>Watson / Presentation Title / Date</a:t>
            </a:r>
            <a:endParaRPr lang="en-US"/>
          </a:p>
        </p:txBody>
      </p:sp>
      <p:sp>
        <p:nvSpPr>
          <p:cNvPr id="5" name="Slide Number Placeholder 4"/>
          <p:cNvSpPr>
            <a:spLocks noGrp="1"/>
          </p:cNvSpPr>
          <p:nvPr>
            <p:ph type="sldNum" sz="quarter" idx="12"/>
          </p:nvPr>
        </p:nvSpPr>
        <p:spPr/>
        <p:txBody>
          <a:bodyPr/>
          <a:lstStyle/>
          <a:p>
            <a:fld id="{E4DBDE34-E9B5-E04F-B662-69720E4BCB53}" type="slidenum">
              <a:rPr lang="en-US" smtClean="0"/>
              <a:t>‹#›</a:t>
            </a:fld>
            <a:endParaRPr lang="en-US"/>
          </a:p>
        </p:txBody>
      </p:sp>
      <p:sp>
        <p:nvSpPr>
          <p:cNvPr id="6" name="Title 5"/>
          <p:cNvSpPr>
            <a:spLocks noGrp="1"/>
          </p:cNvSpPr>
          <p:nvPr>
            <p:ph type="title"/>
          </p:nvPr>
        </p:nvSpPr>
        <p:spPr>
          <a:xfrm>
            <a:off x="227012" y="179388"/>
            <a:ext cx="4297680" cy="2286000"/>
          </a:xfrm>
        </p:spPr>
        <p:txBody>
          <a:bodyPr/>
          <a:lstStyle>
            <a:lvl1pPr>
              <a:defRPr sz="1600"/>
            </a:lvl1pPr>
          </a:lstStyle>
          <a:p>
            <a:r>
              <a:rPr lang="en-US" smtClean="0"/>
              <a:t>Click to edit Master title style</a:t>
            </a:r>
            <a:endParaRPr lang="en-US" dirty="0"/>
          </a:p>
        </p:txBody>
      </p:sp>
    </p:spTree>
    <p:extLst>
      <p:ext uri="{BB962C8B-B14F-4D97-AF65-F5344CB8AC3E}">
        <p14:creationId xmlns:p14="http://schemas.microsoft.com/office/powerpoint/2010/main" val="4272589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0 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7DE46D-6D7E-E545-B14F-488BEF96B357}" type="datetime1">
              <a:rPr lang="en-US" smtClean="0"/>
              <a:t>6/28/17</a:t>
            </a:fld>
            <a:endParaRPr lang="en-US"/>
          </a:p>
        </p:txBody>
      </p:sp>
      <p:sp>
        <p:nvSpPr>
          <p:cNvPr id="3" name="Footer Placeholder 2"/>
          <p:cNvSpPr>
            <a:spLocks noGrp="1"/>
          </p:cNvSpPr>
          <p:nvPr>
            <p:ph type="ftr" sz="quarter" idx="11"/>
          </p:nvPr>
        </p:nvSpPr>
        <p:spPr>
          <a:xfrm>
            <a:off x="455613" y="4727448"/>
            <a:ext cx="2895600" cy="201168"/>
          </a:xfrm>
          <a:prstGeom prst="rect">
            <a:avLst/>
          </a:prstGeom>
        </p:spPr>
        <p:txBody>
          <a:bodyPr/>
          <a:lstStyle/>
          <a:p>
            <a:r>
              <a:rPr lang="de-DE" smtClean="0"/>
              <a:t>Watson / Presentation Title / Date</a:t>
            </a:r>
            <a:endParaRPr lang="en-US"/>
          </a:p>
        </p:txBody>
      </p:sp>
      <p:sp>
        <p:nvSpPr>
          <p:cNvPr id="4" name="Slide Number Placeholder 3"/>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31121514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1 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57400" y="179388"/>
            <a:ext cx="2194560" cy="1600200"/>
          </a:xfrm>
        </p:spPr>
        <p:txBody>
          <a:bodyPr/>
          <a:lstStyle>
            <a:lvl1pPr marL="0" indent="0" algn="l">
              <a:buNone/>
              <a:defRPr>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6" name="Slide Number Placeholder 5"/>
          <p:cNvSpPr>
            <a:spLocks noGrp="1"/>
          </p:cNvSpPr>
          <p:nvPr>
            <p:ph type="sldNum" sz="quarter" idx="12"/>
          </p:nvPr>
        </p:nvSpPr>
        <p:spPr>
          <a:xfrm>
            <a:off x="228971" y="4727448"/>
            <a:ext cx="210312" cy="201168"/>
          </a:xfrm>
        </p:spPr>
        <p:txBody>
          <a:bodyPr/>
          <a:lstStyle>
            <a:lvl1pPr>
              <a:defRPr>
                <a:latin typeface="Arial"/>
                <a:cs typeface="Arial"/>
              </a:defRPr>
            </a:lvl1pPr>
          </a:lstStyle>
          <a:p>
            <a:fld id="{E4DBDE34-E9B5-E04F-B662-69720E4BCB53}" type="slidenum">
              <a:rPr lang="en-US" noProof="0" smtClean="0"/>
              <a:pPr/>
              <a:t>‹#›</a:t>
            </a:fld>
            <a:endParaRPr lang="en-US" noProof="0"/>
          </a:p>
        </p:txBody>
      </p:sp>
      <p:grpSp>
        <p:nvGrpSpPr>
          <p:cNvPr id="50" name="Group 49"/>
          <p:cNvGrpSpPr>
            <a:grpSpLocks noChangeAspect="1"/>
          </p:cNvGrpSpPr>
          <p:nvPr userDrawn="1"/>
        </p:nvGrpSpPr>
        <p:grpSpPr>
          <a:xfrm>
            <a:off x="228600" y="4797089"/>
            <a:ext cx="290710" cy="117811"/>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grpSp>
      <p:sp>
        <p:nvSpPr>
          <p:cNvPr id="7" name="Footer Placeholder 6"/>
          <p:cNvSpPr>
            <a:spLocks noGrp="1"/>
          </p:cNvSpPr>
          <p:nvPr>
            <p:ph type="ftr" sz="quarter" idx="13"/>
          </p:nvPr>
        </p:nvSpPr>
        <p:spPr>
          <a:xfrm>
            <a:off x="455613" y="4727448"/>
            <a:ext cx="2895600" cy="201168"/>
          </a:xfrm>
        </p:spPr>
        <p:txBody>
          <a:bodyPr/>
          <a:lstStyle>
            <a:lvl1pPr>
              <a:defRPr>
                <a:latin typeface="Arial"/>
                <a:cs typeface="Arial"/>
              </a:defRPr>
            </a:lvl1pPr>
          </a:lstStyle>
          <a:p>
            <a:r>
              <a:rPr lang="en-US" noProof="0" smtClean="0"/>
              <a:t>Watson / Presentation Title / Date</a:t>
            </a:r>
          </a:p>
        </p:txBody>
      </p:sp>
      <p:sp>
        <p:nvSpPr>
          <p:cNvPr id="8" name="Date Placeholder 7"/>
          <p:cNvSpPr>
            <a:spLocks noGrp="1"/>
          </p:cNvSpPr>
          <p:nvPr>
            <p:ph type="dt" sz="half" idx="14"/>
          </p:nvPr>
        </p:nvSpPr>
        <p:spPr>
          <a:xfrm>
            <a:off x="7105968" y="4727448"/>
            <a:ext cx="1809432" cy="201168"/>
          </a:xfrm>
        </p:spPr>
        <p:txBody>
          <a:bodyPr/>
          <a:lstStyle>
            <a:lvl1pPr>
              <a:defRPr>
                <a:latin typeface="Arial"/>
                <a:cs typeface="Arial"/>
              </a:defRPr>
            </a:lvl1pPr>
          </a:lstStyle>
          <a:p>
            <a:fld id="{A226C6E4-E877-DF44-9A69-96937F20FF2F}" type="datetime1">
              <a:rPr lang="en-US" noProof="0" smtClean="0"/>
              <a:pPr/>
              <a:t>6/28/17</a:t>
            </a:fld>
            <a:endParaRPr lang="en-US" noProof="0"/>
          </a:p>
        </p:txBody>
      </p:sp>
      <p:sp>
        <p:nvSpPr>
          <p:cNvPr id="11" name="Title 10"/>
          <p:cNvSpPr>
            <a:spLocks noGrp="1"/>
          </p:cNvSpPr>
          <p:nvPr>
            <p:ph type="title"/>
          </p:nvPr>
        </p:nvSpPr>
        <p:spPr>
          <a:xfrm>
            <a:off x="227013" y="179388"/>
            <a:ext cx="1783080" cy="1600200"/>
          </a:xfrm>
        </p:spPr>
        <p:txBody>
          <a:bodyPr/>
          <a:lstStyle>
            <a:lvl1pPr>
              <a:defRPr>
                <a:latin typeface="Arial"/>
                <a:cs typeface="Arial"/>
              </a:defRPr>
            </a:lvl1pPr>
          </a:lstStyle>
          <a:p>
            <a:r>
              <a:rPr lang="en-US" noProof="0" smtClean="0"/>
              <a:t>Click to edit Master title style</a:t>
            </a:r>
            <a:endParaRPr lang="en-US" noProof="0"/>
          </a:p>
        </p:txBody>
      </p:sp>
      <p:pic>
        <p:nvPicPr>
          <p:cNvPr id="49" name="Picture 48" descr="watson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744" y="2372270"/>
            <a:ext cx="932222" cy="196686"/>
          </a:xfrm>
          <a:prstGeom prst="rect">
            <a:avLst/>
          </a:prstGeom>
        </p:spPr>
      </p:pic>
    </p:spTree>
    <p:extLst>
      <p:ext uri="{BB962C8B-B14F-4D97-AF65-F5344CB8AC3E}">
        <p14:creationId xmlns:p14="http://schemas.microsoft.com/office/powerpoint/2010/main" val="3568660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400" y="179388"/>
            <a:ext cx="676656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CFE5051-8846-074F-85CE-9E52CFC1E815}"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21187662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9570D9-6E3C-7942-8F22-FC1D6FD304D4}"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7012" y="179388"/>
            <a:ext cx="402336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889152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4 Title and Three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12B0D5-1AF4-C749-B569-5BC6E1D37418}"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Content Placeholder 2"/>
          <p:cNvSpPr>
            <a:spLocks noGrp="1"/>
          </p:cNvSpPr>
          <p:nvPr>
            <p:ph idx="13"/>
          </p:nvPr>
        </p:nvSpPr>
        <p:spPr>
          <a:xfrm>
            <a:off x="4343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4"/>
          </p:nvPr>
        </p:nvSpPr>
        <p:spPr>
          <a:xfrm>
            <a:off x="6629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45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308061" y="376816"/>
            <a:ext cx="8418843" cy="3948545"/>
          </a:xfrm>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BD0F09C-33D0-1F42-B8A9-5123C94105A5}" type="datetimeFigureOut">
              <a:rPr lang="en-US" smtClean="0"/>
              <a:t>6/28/17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604A4F-97BD-A740-8DC4-85FC3CD41496}" type="slidenum">
              <a:rPr lang="en-US" smtClean="0"/>
              <a:t>‹#›</a:t>
            </a:fld>
            <a:endParaRPr lang="en-US"/>
          </a:p>
        </p:txBody>
      </p:sp>
    </p:spTree>
    <p:extLst>
      <p:ext uri="{BB962C8B-B14F-4D97-AF65-F5344CB8AC3E}">
        <p14:creationId xmlns:p14="http://schemas.microsoft.com/office/powerpoint/2010/main" val="19025204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5 Title and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399" y="179388"/>
            <a:ext cx="33832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7362BE-2518-6744-AD34-1B54A5137D21}"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Content Placeholder 2"/>
          <p:cNvSpPr>
            <a:spLocks noGrp="1"/>
          </p:cNvSpPr>
          <p:nvPr>
            <p:ph idx="14"/>
          </p:nvPr>
        </p:nvSpPr>
        <p:spPr>
          <a:xfrm>
            <a:off x="5489588" y="179388"/>
            <a:ext cx="33832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86381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6 Titl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79388"/>
            <a:ext cx="42976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DECA8-B8C1-174C-ABAB-F9BC28DA310C}"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Title 7"/>
          <p:cNvSpPr>
            <a:spLocks noGrp="1"/>
          </p:cNvSpPr>
          <p:nvPr>
            <p:ph type="title"/>
          </p:nvPr>
        </p:nvSpPr>
        <p:spPr>
          <a:xfrm>
            <a:off x="227012" y="179388"/>
            <a:ext cx="4297680" cy="4343400"/>
          </a:xfrm>
        </p:spPr>
        <p:txBody>
          <a:bodyPr/>
          <a:lstStyle>
            <a:lvl1pPr>
              <a:defRPr sz="1600"/>
            </a:lvl1pPr>
          </a:lstStyle>
          <a:p>
            <a:r>
              <a:rPr lang="en-US" smtClean="0"/>
              <a:t>Click to edit Master title style</a:t>
            </a:r>
            <a:endParaRPr lang="en-US" dirty="0"/>
          </a:p>
        </p:txBody>
      </p:sp>
    </p:spTree>
    <p:extLst>
      <p:ext uri="{BB962C8B-B14F-4D97-AF65-F5344CB8AC3E}">
        <p14:creationId xmlns:p14="http://schemas.microsoft.com/office/powerpoint/2010/main" val="3166910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6 Quot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79388"/>
            <a:ext cx="42976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DECA8-B8C1-174C-ABAB-F9BC28DA310C}"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Title 7"/>
          <p:cNvSpPr>
            <a:spLocks noGrp="1"/>
          </p:cNvSpPr>
          <p:nvPr>
            <p:ph type="title"/>
          </p:nvPr>
        </p:nvSpPr>
        <p:spPr>
          <a:xfrm>
            <a:off x="137160" y="179388"/>
            <a:ext cx="4297680" cy="4343400"/>
          </a:xfrm>
        </p:spPr>
        <p:txBody>
          <a:bodyPr/>
          <a:lstStyle>
            <a:lvl1pPr marL="109728" indent="-109728">
              <a:defRPr sz="2200"/>
            </a:lvl1pPr>
          </a:lstStyle>
          <a:p>
            <a:r>
              <a:rPr lang="en-US" smtClean="0"/>
              <a:t>Click to edit Master title style</a:t>
            </a:r>
            <a:endParaRPr lang="en-US" dirty="0"/>
          </a:p>
        </p:txBody>
      </p:sp>
    </p:spTree>
    <p:extLst>
      <p:ext uri="{BB962C8B-B14F-4D97-AF65-F5344CB8AC3E}">
        <p14:creationId xmlns:p14="http://schemas.microsoft.com/office/powerpoint/2010/main" val="32476121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07 Text only (big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7D6938-DD87-B240-B17C-3E23465A691A}"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3" name="Title 2"/>
          <p:cNvSpPr>
            <a:spLocks noGrp="1"/>
          </p:cNvSpPr>
          <p:nvPr>
            <p:ph type="title"/>
          </p:nvPr>
        </p:nvSpPr>
        <p:spPr>
          <a:xfrm>
            <a:off x="227012" y="98108"/>
            <a:ext cx="8571547" cy="4343400"/>
          </a:xfrm>
        </p:spPr>
        <p:txBody>
          <a:bodyPr/>
          <a:lstStyle>
            <a:lvl1pPr>
              <a:defRPr sz="4200"/>
            </a:lvl1pPr>
          </a:lstStyle>
          <a:p>
            <a:r>
              <a:rPr lang="en-US" smtClean="0"/>
              <a:t>Click to edit Master title style</a:t>
            </a:r>
            <a:endParaRPr lang="en-US" dirty="0"/>
          </a:p>
        </p:txBody>
      </p:sp>
    </p:spTree>
    <p:extLst>
      <p:ext uri="{BB962C8B-B14F-4D97-AF65-F5344CB8AC3E}">
        <p14:creationId xmlns:p14="http://schemas.microsoft.com/office/powerpoint/2010/main" val="37714413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8 Title/Text only (standard siz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A945815-CA17-0F4A-A81F-F2562A11B465}" type="datetime1">
              <a:rPr lang="en-US" smtClean="0"/>
              <a:t>6/28/17</a:t>
            </a:fld>
            <a:endParaRPr lang="en-US"/>
          </a:p>
        </p:txBody>
      </p:sp>
      <p:sp>
        <p:nvSpPr>
          <p:cNvPr id="4" name="Footer Placeholder 3"/>
          <p:cNvSpPr>
            <a:spLocks noGrp="1"/>
          </p:cNvSpPr>
          <p:nvPr>
            <p:ph type="ftr" sz="quarter" idx="11"/>
          </p:nvPr>
        </p:nvSpPr>
        <p:spPr/>
        <p:txBody>
          <a:bodyPr/>
          <a:lstStyle/>
          <a:p>
            <a:r>
              <a:rPr lang="de-DE" smtClean="0"/>
              <a:t>Watson / Presentation Title / Date</a:t>
            </a:r>
            <a:endParaRPr lang="en-US"/>
          </a:p>
        </p:txBody>
      </p:sp>
      <p:sp>
        <p:nvSpPr>
          <p:cNvPr id="5" name="Slide Number Placeholder 4"/>
          <p:cNvSpPr>
            <a:spLocks noGrp="1"/>
          </p:cNvSpPr>
          <p:nvPr>
            <p:ph type="sldNum" sz="quarter" idx="12"/>
          </p:nvPr>
        </p:nvSpPr>
        <p:spPr/>
        <p:txBody>
          <a:bodyPr/>
          <a:lstStyle/>
          <a:p>
            <a:fld id="{E4DBDE34-E9B5-E04F-B662-69720E4BCB53}" type="slidenum">
              <a:rPr lang="en-US" smtClean="0"/>
              <a:t>‹#›</a:t>
            </a:fld>
            <a:endParaRPr lang="en-US"/>
          </a:p>
        </p:txBody>
      </p:sp>
      <p:sp>
        <p:nvSpPr>
          <p:cNvPr id="6" name="Title 5"/>
          <p:cNvSpPr>
            <a:spLocks noGrp="1"/>
          </p:cNvSpPr>
          <p:nvPr>
            <p:ph type="title"/>
          </p:nvPr>
        </p:nvSpPr>
        <p:spPr>
          <a:xfrm>
            <a:off x="227012" y="179388"/>
            <a:ext cx="4297680" cy="4343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63200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9 Divi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A6491A-485C-F749-B5B6-5224CEF3E8D5}" type="datetime1">
              <a:rPr lang="en-US" smtClean="0"/>
              <a:t>6/28/17</a:t>
            </a:fld>
            <a:endParaRPr lang="en-US"/>
          </a:p>
        </p:txBody>
      </p:sp>
      <p:sp>
        <p:nvSpPr>
          <p:cNvPr id="4" name="Footer Placeholder 3"/>
          <p:cNvSpPr>
            <a:spLocks noGrp="1"/>
          </p:cNvSpPr>
          <p:nvPr>
            <p:ph type="ftr" sz="quarter" idx="11"/>
          </p:nvPr>
        </p:nvSpPr>
        <p:spPr/>
        <p:txBody>
          <a:bodyPr/>
          <a:lstStyle/>
          <a:p>
            <a:r>
              <a:rPr lang="de-DE" smtClean="0"/>
              <a:t>Watson / Presentation Title / Date</a:t>
            </a:r>
            <a:endParaRPr lang="en-US"/>
          </a:p>
        </p:txBody>
      </p:sp>
      <p:sp>
        <p:nvSpPr>
          <p:cNvPr id="5" name="Slide Number Placeholder 4"/>
          <p:cNvSpPr>
            <a:spLocks noGrp="1"/>
          </p:cNvSpPr>
          <p:nvPr>
            <p:ph type="sldNum" sz="quarter" idx="12"/>
          </p:nvPr>
        </p:nvSpPr>
        <p:spPr/>
        <p:txBody>
          <a:bodyPr/>
          <a:lstStyle/>
          <a:p>
            <a:fld id="{E4DBDE34-E9B5-E04F-B662-69720E4BCB53}" type="slidenum">
              <a:rPr lang="en-US" smtClean="0"/>
              <a:t>‹#›</a:t>
            </a:fld>
            <a:endParaRPr lang="en-US"/>
          </a:p>
        </p:txBody>
      </p:sp>
      <p:sp>
        <p:nvSpPr>
          <p:cNvPr id="6" name="Title 5"/>
          <p:cNvSpPr>
            <a:spLocks noGrp="1"/>
          </p:cNvSpPr>
          <p:nvPr>
            <p:ph type="title"/>
          </p:nvPr>
        </p:nvSpPr>
        <p:spPr>
          <a:xfrm>
            <a:off x="227012" y="179388"/>
            <a:ext cx="4297680" cy="2286000"/>
          </a:xfrm>
        </p:spPr>
        <p:txBody>
          <a:bodyPr/>
          <a:lstStyle>
            <a:lvl1pPr>
              <a:defRPr sz="1600"/>
            </a:lvl1pPr>
          </a:lstStyle>
          <a:p>
            <a:r>
              <a:rPr lang="en-US" smtClean="0"/>
              <a:t>Click to edit Master title style</a:t>
            </a:r>
            <a:endParaRPr lang="en-US" dirty="0"/>
          </a:p>
        </p:txBody>
      </p:sp>
    </p:spTree>
    <p:extLst>
      <p:ext uri="{BB962C8B-B14F-4D97-AF65-F5344CB8AC3E}">
        <p14:creationId xmlns:p14="http://schemas.microsoft.com/office/powerpoint/2010/main" val="5263678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0 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7DE46D-6D7E-E545-B14F-488BEF96B357}" type="datetime1">
              <a:rPr lang="en-US" smtClean="0"/>
              <a:t>6/28/17</a:t>
            </a:fld>
            <a:endParaRPr lang="en-US"/>
          </a:p>
        </p:txBody>
      </p:sp>
      <p:sp>
        <p:nvSpPr>
          <p:cNvPr id="3" name="Footer Placeholder 2"/>
          <p:cNvSpPr>
            <a:spLocks noGrp="1"/>
          </p:cNvSpPr>
          <p:nvPr>
            <p:ph type="ftr" sz="quarter" idx="11"/>
          </p:nvPr>
        </p:nvSpPr>
        <p:spPr/>
        <p:txBody>
          <a:bodyPr/>
          <a:lstStyle/>
          <a:p>
            <a:r>
              <a:rPr lang="de-DE" smtClean="0"/>
              <a:t>Watson / Presentation Title / Date</a:t>
            </a:r>
            <a:endParaRPr lang="en-US"/>
          </a:p>
        </p:txBody>
      </p:sp>
      <p:sp>
        <p:nvSpPr>
          <p:cNvPr id="4" name="Slide Number Placeholder 3"/>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37277558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 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57400" y="179388"/>
            <a:ext cx="2194560" cy="1600200"/>
          </a:xfrm>
        </p:spPr>
        <p:txBody>
          <a:bodyPr/>
          <a:lstStyle>
            <a:lvl1pPr marL="0" indent="0" algn="l">
              <a:buNone/>
              <a:defRPr>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6" name="Slide Number Placeholder 5"/>
          <p:cNvSpPr>
            <a:spLocks noGrp="1"/>
          </p:cNvSpPr>
          <p:nvPr>
            <p:ph type="sldNum" sz="quarter" idx="12"/>
          </p:nvPr>
        </p:nvSpPr>
        <p:spPr>
          <a:xfrm>
            <a:off x="228971" y="4727448"/>
            <a:ext cx="210312" cy="201168"/>
          </a:xfrm>
        </p:spPr>
        <p:txBody>
          <a:bodyPr/>
          <a:lstStyle>
            <a:lvl1pPr>
              <a:defRPr>
                <a:latin typeface="Arial"/>
                <a:cs typeface="Arial"/>
              </a:defRPr>
            </a:lvl1pPr>
          </a:lstStyle>
          <a:p>
            <a:fld id="{E4DBDE34-E9B5-E04F-B662-69720E4BCB53}" type="slidenum">
              <a:rPr lang="en-US" noProof="0" smtClean="0"/>
              <a:pPr/>
              <a:t>‹#›</a:t>
            </a:fld>
            <a:endParaRPr lang="en-US" noProof="0"/>
          </a:p>
        </p:txBody>
      </p:sp>
      <p:grpSp>
        <p:nvGrpSpPr>
          <p:cNvPr id="50" name="Group 49"/>
          <p:cNvGrpSpPr>
            <a:grpSpLocks noChangeAspect="1"/>
          </p:cNvGrpSpPr>
          <p:nvPr userDrawn="1"/>
        </p:nvGrpSpPr>
        <p:grpSpPr>
          <a:xfrm>
            <a:off x="228600" y="4797089"/>
            <a:ext cx="290710" cy="117811"/>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latin typeface="Arial"/>
                <a:cs typeface="Arial"/>
              </a:endParaRPr>
            </a:p>
          </p:txBody>
        </p:sp>
      </p:grpSp>
      <p:sp>
        <p:nvSpPr>
          <p:cNvPr id="7" name="Footer Placeholder 6"/>
          <p:cNvSpPr>
            <a:spLocks noGrp="1"/>
          </p:cNvSpPr>
          <p:nvPr>
            <p:ph type="ftr" sz="quarter" idx="13"/>
          </p:nvPr>
        </p:nvSpPr>
        <p:spPr>
          <a:xfrm>
            <a:off x="455613" y="4727448"/>
            <a:ext cx="2895600" cy="201168"/>
          </a:xfrm>
        </p:spPr>
        <p:txBody>
          <a:bodyPr/>
          <a:lstStyle>
            <a:lvl1pPr>
              <a:defRPr>
                <a:latin typeface="Arial"/>
                <a:cs typeface="Arial"/>
              </a:defRPr>
            </a:lvl1pPr>
          </a:lstStyle>
          <a:p>
            <a:r>
              <a:rPr lang="en-US" noProof="0" smtClean="0"/>
              <a:t>Watson / Presentation Title / Date</a:t>
            </a:r>
          </a:p>
        </p:txBody>
      </p:sp>
      <p:sp>
        <p:nvSpPr>
          <p:cNvPr id="8" name="Date Placeholder 7"/>
          <p:cNvSpPr>
            <a:spLocks noGrp="1"/>
          </p:cNvSpPr>
          <p:nvPr>
            <p:ph type="dt" sz="half" idx="14"/>
          </p:nvPr>
        </p:nvSpPr>
        <p:spPr>
          <a:xfrm>
            <a:off x="7105968" y="4727448"/>
            <a:ext cx="1809432" cy="201168"/>
          </a:xfrm>
        </p:spPr>
        <p:txBody>
          <a:bodyPr/>
          <a:lstStyle>
            <a:lvl1pPr>
              <a:defRPr>
                <a:latin typeface="Arial"/>
                <a:cs typeface="Arial"/>
              </a:defRPr>
            </a:lvl1pPr>
          </a:lstStyle>
          <a:p>
            <a:fld id="{A226C6E4-E877-DF44-9A69-96937F20FF2F}" type="datetime1">
              <a:rPr lang="en-US" noProof="0" smtClean="0"/>
              <a:pPr/>
              <a:t>6/28/17</a:t>
            </a:fld>
            <a:endParaRPr lang="en-US" noProof="0"/>
          </a:p>
        </p:txBody>
      </p:sp>
      <p:sp>
        <p:nvSpPr>
          <p:cNvPr id="11" name="Title 10"/>
          <p:cNvSpPr>
            <a:spLocks noGrp="1"/>
          </p:cNvSpPr>
          <p:nvPr>
            <p:ph type="title"/>
          </p:nvPr>
        </p:nvSpPr>
        <p:spPr>
          <a:xfrm>
            <a:off x="227013" y="179388"/>
            <a:ext cx="1783080" cy="1600200"/>
          </a:xfrm>
        </p:spPr>
        <p:txBody>
          <a:bodyPr/>
          <a:lstStyle>
            <a:lvl1pPr>
              <a:defRPr>
                <a:latin typeface="Arial"/>
                <a:cs typeface="Arial"/>
              </a:defRPr>
            </a:lvl1pPr>
          </a:lstStyle>
          <a:p>
            <a:r>
              <a:rPr lang="en-US" noProof="0" smtClean="0"/>
              <a:t>Click to edit Master title style</a:t>
            </a:r>
            <a:endParaRPr lang="en-US" noProof="0"/>
          </a:p>
        </p:txBody>
      </p:sp>
      <p:pic>
        <p:nvPicPr>
          <p:cNvPr id="49" name="Picture 48" descr="watson_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744" y="2372270"/>
            <a:ext cx="932222" cy="196686"/>
          </a:xfrm>
          <a:prstGeom prst="rect">
            <a:avLst/>
          </a:prstGeom>
        </p:spPr>
      </p:pic>
    </p:spTree>
    <p:extLst>
      <p:ext uri="{BB962C8B-B14F-4D97-AF65-F5344CB8AC3E}">
        <p14:creationId xmlns:p14="http://schemas.microsoft.com/office/powerpoint/2010/main" val="28382003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400" y="179388"/>
            <a:ext cx="676656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CFE5051-8846-074F-85CE-9E52CFC1E815}"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2764485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9570D9-6E3C-7942-8F22-FC1D6FD304D4}"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7012" y="179388"/>
            <a:ext cx="402336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607633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0F09C-33D0-1F42-B8A9-5123C94105A5}" type="datetimeFigureOut">
              <a:rPr lang="en-US" smtClean="0"/>
              <a:t>6/28/17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604A4F-97BD-A740-8DC4-85FC3CD41496}" type="slidenum">
              <a:rPr lang="en-US" smtClean="0"/>
              <a:t>‹#›</a:t>
            </a:fld>
            <a:endParaRPr lang="en-US"/>
          </a:p>
        </p:txBody>
      </p:sp>
      <p:sp>
        <p:nvSpPr>
          <p:cNvPr id="7" name="Title 6"/>
          <p:cNvSpPr>
            <a:spLocks noGrp="1"/>
          </p:cNvSpPr>
          <p:nvPr>
            <p:ph type="title"/>
          </p:nvPr>
        </p:nvSpPr>
        <p:spPr>
          <a:xfrm>
            <a:off x="227012" y="179388"/>
            <a:ext cx="4023360" cy="914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9574249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4 Title and Three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12B0D5-1AF4-C749-B569-5BC6E1D37418}"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Content Placeholder 2"/>
          <p:cNvSpPr>
            <a:spLocks noGrp="1"/>
          </p:cNvSpPr>
          <p:nvPr>
            <p:ph idx="13"/>
          </p:nvPr>
        </p:nvSpPr>
        <p:spPr>
          <a:xfrm>
            <a:off x="4343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4"/>
          </p:nvPr>
        </p:nvSpPr>
        <p:spPr>
          <a:xfrm>
            <a:off x="6629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43790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 Title and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399" y="179388"/>
            <a:ext cx="33832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7362BE-2518-6744-AD34-1B54A5137D21}"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Content Placeholder 2"/>
          <p:cNvSpPr>
            <a:spLocks noGrp="1"/>
          </p:cNvSpPr>
          <p:nvPr>
            <p:ph idx="14"/>
          </p:nvPr>
        </p:nvSpPr>
        <p:spPr>
          <a:xfrm>
            <a:off x="5489588" y="179388"/>
            <a:ext cx="33832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91398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6 Titl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79388"/>
            <a:ext cx="42976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DECA8-B8C1-174C-ABAB-F9BC28DA310C}"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Title 7"/>
          <p:cNvSpPr>
            <a:spLocks noGrp="1"/>
          </p:cNvSpPr>
          <p:nvPr>
            <p:ph type="title"/>
          </p:nvPr>
        </p:nvSpPr>
        <p:spPr>
          <a:xfrm>
            <a:off x="227012" y="179388"/>
            <a:ext cx="4297680" cy="4343400"/>
          </a:xfrm>
        </p:spPr>
        <p:txBody>
          <a:bodyPr/>
          <a:lstStyle>
            <a:lvl1pPr>
              <a:defRPr sz="1600"/>
            </a:lvl1pPr>
          </a:lstStyle>
          <a:p>
            <a:r>
              <a:rPr lang="en-US" smtClean="0"/>
              <a:t>Click to edit Master title style</a:t>
            </a:r>
            <a:endParaRPr lang="en-US" dirty="0"/>
          </a:p>
        </p:txBody>
      </p:sp>
    </p:spTree>
    <p:extLst>
      <p:ext uri="{BB962C8B-B14F-4D97-AF65-F5344CB8AC3E}">
        <p14:creationId xmlns:p14="http://schemas.microsoft.com/office/powerpoint/2010/main" val="292011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6 Quot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79388"/>
            <a:ext cx="429768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DDECA8-B8C1-174C-ABAB-F9BC28DA310C}"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Title 7"/>
          <p:cNvSpPr>
            <a:spLocks noGrp="1"/>
          </p:cNvSpPr>
          <p:nvPr>
            <p:ph type="title"/>
          </p:nvPr>
        </p:nvSpPr>
        <p:spPr>
          <a:xfrm>
            <a:off x="137160" y="179388"/>
            <a:ext cx="4297680" cy="4343400"/>
          </a:xfrm>
        </p:spPr>
        <p:txBody>
          <a:bodyPr/>
          <a:lstStyle>
            <a:lvl1pPr marL="109728" indent="-109728">
              <a:defRPr sz="2200"/>
            </a:lvl1pPr>
          </a:lstStyle>
          <a:p>
            <a:r>
              <a:rPr lang="en-US" smtClean="0"/>
              <a:t>Click to edit Master title style</a:t>
            </a:r>
            <a:endParaRPr lang="en-US" dirty="0"/>
          </a:p>
        </p:txBody>
      </p:sp>
    </p:spTree>
    <p:extLst>
      <p:ext uri="{BB962C8B-B14F-4D97-AF65-F5344CB8AC3E}">
        <p14:creationId xmlns:p14="http://schemas.microsoft.com/office/powerpoint/2010/main" val="1445027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7 Text only (big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7D6938-DD87-B240-B17C-3E23465A691A}" type="datetime1">
              <a:rPr lang="en-US" smtClean="0"/>
              <a:t>6/28/17</a:t>
            </a:fld>
            <a:endParaRPr lang="en-US"/>
          </a:p>
        </p:txBody>
      </p:sp>
      <p:sp>
        <p:nvSpPr>
          <p:cNvPr id="5" name="Footer Placeholder 4"/>
          <p:cNvSpPr>
            <a:spLocks noGrp="1"/>
          </p:cNvSpPr>
          <p:nvPr>
            <p:ph type="ftr" sz="quarter" idx="11"/>
          </p:nvPr>
        </p:nvSpPr>
        <p:spPr/>
        <p:txBody>
          <a:bodyPr/>
          <a:lstStyle/>
          <a:p>
            <a:r>
              <a:rPr lang="de-DE" smtClean="0"/>
              <a:t>Watson / Presentation Title / Date</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3" name="Title 2"/>
          <p:cNvSpPr>
            <a:spLocks noGrp="1"/>
          </p:cNvSpPr>
          <p:nvPr>
            <p:ph type="title"/>
          </p:nvPr>
        </p:nvSpPr>
        <p:spPr>
          <a:xfrm>
            <a:off x="227012" y="98108"/>
            <a:ext cx="8571547" cy="4343400"/>
          </a:xfrm>
        </p:spPr>
        <p:txBody>
          <a:bodyPr/>
          <a:lstStyle>
            <a:lvl1pPr>
              <a:defRPr sz="4200"/>
            </a:lvl1pPr>
          </a:lstStyle>
          <a:p>
            <a:r>
              <a:rPr lang="en-US" smtClean="0"/>
              <a:t>Click to edit Master title style</a:t>
            </a:r>
            <a:endParaRPr lang="en-US" dirty="0"/>
          </a:p>
        </p:txBody>
      </p:sp>
    </p:spTree>
    <p:extLst>
      <p:ext uri="{BB962C8B-B14F-4D97-AF65-F5344CB8AC3E}">
        <p14:creationId xmlns:p14="http://schemas.microsoft.com/office/powerpoint/2010/main" val="1222365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8 Title/Text only (standard siz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A945815-CA17-0F4A-A81F-F2562A11B465}" type="datetime1">
              <a:rPr lang="en-US" smtClean="0"/>
              <a:t>6/28/17</a:t>
            </a:fld>
            <a:endParaRPr lang="en-US"/>
          </a:p>
        </p:txBody>
      </p:sp>
      <p:sp>
        <p:nvSpPr>
          <p:cNvPr id="4" name="Footer Placeholder 3"/>
          <p:cNvSpPr>
            <a:spLocks noGrp="1"/>
          </p:cNvSpPr>
          <p:nvPr>
            <p:ph type="ftr" sz="quarter" idx="11"/>
          </p:nvPr>
        </p:nvSpPr>
        <p:spPr/>
        <p:txBody>
          <a:bodyPr/>
          <a:lstStyle/>
          <a:p>
            <a:r>
              <a:rPr lang="de-DE" smtClean="0"/>
              <a:t>Watson / Presentation Title / Date</a:t>
            </a:r>
            <a:endParaRPr lang="en-US"/>
          </a:p>
        </p:txBody>
      </p:sp>
      <p:sp>
        <p:nvSpPr>
          <p:cNvPr id="5" name="Slide Number Placeholder 4"/>
          <p:cNvSpPr>
            <a:spLocks noGrp="1"/>
          </p:cNvSpPr>
          <p:nvPr>
            <p:ph type="sldNum" sz="quarter" idx="12"/>
          </p:nvPr>
        </p:nvSpPr>
        <p:spPr/>
        <p:txBody>
          <a:bodyPr/>
          <a:lstStyle/>
          <a:p>
            <a:fld id="{E4DBDE34-E9B5-E04F-B662-69720E4BCB53}" type="slidenum">
              <a:rPr lang="en-US" smtClean="0"/>
              <a:t>‹#›</a:t>
            </a:fld>
            <a:endParaRPr lang="en-US"/>
          </a:p>
        </p:txBody>
      </p:sp>
      <p:sp>
        <p:nvSpPr>
          <p:cNvPr id="6" name="Title 5"/>
          <p:cNvSpPr>
            <a:spLocks noGrp="1"/>
          </p:cNvSpPr>
          <p:nvPr>
            <p:ph type="title"/>
          </p:nvPr>
        </p:nvSpPr>
        <p:spPr>
          <a:xfrm>
            <a:off x="227012" y="179388"/>
            <a:ext cx="4297680" cy="43434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8651015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9 Divi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A6491A-485C-F749-B5B6-5224CEF3E8D5}" type="datetime1">
              <a:rPr lang="en-US" smtClean="0"/>
              <a:t>6/28/17</a:t>
            </a:fld>
            <a:endParaRPr lang="en-US"/>
          </a:p>
        </p:txBody>
      </p:sp>
      <p:sp>
        <p:nvSpPr>
          <p:cNvPr id="4" name="Footer Placeholder 3"/>
          <p:cNvSpPr>
            <a:spLocks noGrp="1"/>
          </p:cNvSpPr>
          <p:nvPr>
            <p:ph type="ftr" sz="quarter" idx="11"/>
          </p:nvPr>
        </p:nvSpPr>
        <p:spPr/>
        <p:txBody>
          <a:bodyPr/>
          <a:lstStyle/>
          <a:p>
            <a:r>
              <a:rPr lang="de-DE" smtClean="0"/>
              <a:t>Watson / Presentation Title / Date</a:t>
            </a:r>
            <a:endParaRPr lang="en-US"/>
          </a:p>
        </p:txBody>
      </p:sp>
      <p:sp>
        <p:nvSpPr>
          <p:cNvPr id="5" name="Slide Number Placeholder 4"/>
          <p:cNvSpPr>
            <a:spLocks noGrp="1"/>
          </p:cNvSpPr>
          <p:nvPr>
            <p:ph type="sldNum" sz="quarter" idx="12"/>
          </p:nvPr>
        </p:nvSpPr>
        <p:spPr/>
        <p:txBody>
          <a:bodyPr/>
          <a:lstStyle/>
          <a:p>
            <a:fld id="{E4DBDE34-E9B5-E04F-B662-69720E4BCB53}" type="slidenum">
              <a:rPr lang="en-US" smtClean="0"/>
              <a:t>‹#›</a:t>
            </a:fld>
            <a:endParaRPr lang="en-US"/>
          </a:p>
        </p:txBody>
      </p:sp>
      <p:sp>
        <p:nvSpPr>
          <p:cNvPr id="6" name="Title 5"/>
          <p:cNvSpPr>
            <a:spLocks noGrp="1"/>
          </p:cNvSpPr>
          <p:nvPr>
            <p:ph type="title"/>
          </p:nvPr>
        </p:nvSpPr>
        <p:spPr>
          <a:xfrm>
            <a:off x="227012" y="179388"/>
            <a:ext cx="4297680" cy="2286000"/>
          </a:xfrm>
        </p:spPr>
        <p:txBody>
          <a:bodyPr/>
          <a:lstStyle>
            <a:lvl1pPr>
              <a:defRPr sz="1600"/>
            </a:lvl1pPr>
          </a:lstStyle>
          <a:p>
            <a:r>
              <a:rPr lang="en-US" smtClean="0"/>
              <a:t>Click to edit Master title style</a:t>
            </a:r>
            <a:endParaRPr lang="en-US" dirty="0"/>
          </a:p>
        </p:txBody>
      </p:sp>
    </p:spTree>
    <p:extLst>
      <p:ext uri="{BB962C8B-B14F-4D97-AF65-F5344CB8AC3E}">
        <p14:creationId xmlns:p14="http://schemas.microsoft.com/office/powerpoint/2010/main" val="23521284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0 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7DE46D-6D7E-E545-B14F-488BEF96B357}" type="datetime1">
              <a:rPr lang="en-US" smtClean="0"/>
              <a:t>6/28/17</a:t>
            </a:fld>
            <a:endParaRPr lang="en-US"/>
          </a:p>
        </p:txBody>
      </p:sp>
      <p:sp>
        <p:nvSpPr>
          <p:cNvPr id="3" name="Footer Placeholder 2"/>
          <p:cNvSpPr>
            <a:spLocks noGrp="1"/>
          </p:cNvSpPr>
          <p:nvPr>
            <p:ph type="ftr" sz="quarter" idx="11"/>
          </p:nvPr>
        </p:nvSpPr>
        <p:spPr/>
        <p:txBody>
          <a:bodyPr/>
          <a:lstStyle/>
          <a:p>
            <a:r>
              <a:rPr lang="de-DE" smtClean="0"/>
              <a:t>Watson / Presentation Title / Date</a:t>
            </a:r>
            <a:endParaRPr lang="en-US"/>
          </a:p>
        </p:txBody>
      </p:sp>
      <p:sp>
        <p:nvSpPr>
          <p:cNvPr id="4" name="Slide Number Placeholder 3"/>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4248223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04 Title and Three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0F09C-33D0-1F42-B8A9-5123C94105A5}" type="datetimeFigureOut">
              <a:rPr lang="en-US" smtClean="0"/>
              <a:t>6/28/17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604A4F-97BD-A740-8DC4-85FC3CD41496}" type="slidenum">
              <a:rPr lang="en-US" smtClean="0"/>
              <a:t>‹#›</a:t>
            </a:fld>
            <a:endParaRPr lang="en-US"/>
          </a:p>
        </p:txBody>
      </p:sp>
      <p:sp>
        <p:nvSpPr>
          <p:cNvPr id="7" name="Content Placeholder 2"/>
          <p:cNvSpPr>
            <a:spLocks noGrp="1"/>
          </p:cNvSpPr>
          <p:nvPr>
            <p:ph idx="13"/>
          </p:nvPr>
        </p:nvSpPr>
        <p:spPr>
          <a:xfrm>
            <a:off x="4343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4"/>
          </p:nvPr>
        </p:nvSpPr>
        <p:spPr>
          <a:xfrm>
            <a:off x="6629400" y="179388"/>
            <a:ext cx="2011680" cy="4343400"/>
          </a:xfrm>
        </p:spPr>
        <p:txBody>
          <a:bodyPr rIns="0"/>
          <a:lstStyle>
            <a:lvl1pPr>
              <a:defRPr sz="1600"/>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782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05 Title and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179388"/>
            <a:ext cx="1783080" cy="43434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057399" y="179388"/>
            <a:ext cx="3200400" cy="4343400"/>
          </a:xfrm>
        </p:spPr>
        <p:txBody>
          <a:bodyPr r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0F09C-33D0-1F42-B8A9-5123C94105A5}" type="datetimeFigureOut">
              <a:rPr lang="en-US" smtClean="0"/>
              <a:t>6/28/17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604A4F-97BD-A740-8DC4-85FC3CD41496}" type="slidenum">
              <a:rPr lang="en-US" smtClean="0"/>
              <a:t>‹#›</a:t>
            </a:fld>
            <a:endParaRPr lang="en-US"/>
          </a:p>
        </p:txBody>
      </p:sp>
      <p:sp>
        <p:nvSpPr>
          <p:cNvPr id="8" name="Content Placeholder 2"/>
          <p:cNvSpPr>
            <a:spLocks noGrp="1"/>
          </p:cNvSpPr>
          <p:nvPr>
            <p:ph idx="14"/>
          </p:nvPr>
        </p:nvSpPr>
        <p:spPr>
          <a:xfrm>
            <a:off x="5489588" y="179388"/>
            <a:ext cx="3200400" cy="4343400"/>
          </a:xfrm>
        </p:spPr>
        <p:txBody>
          <a:bodyPr r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795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06 Titl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82880"/>
            <a:ext cx="41148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0F09C-33D0-1F42-B8A9-5123C94105A5}" type="datetimeFigureOut">
              <a:rPr lang="en-US" smtClean="0"/>
              <a:t>6/28/17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604A4F-97BD-A740-8DC4-85FC3CD41496}" type="slidenum">
              <a:rPr lang="en-US" smtClean="0"/>
              <a:t>‹#›</a:t>
            </a:fld>
            <a:endParaRPr lang="en-US"/>
          </a:p>
        </p:txBody>
      </p:sp>
      <p:sp>
        <p:nvSpPr>
          <p:cNvPr id="8" name="Title 7"/>
          <p:cNvSpPr>
            <a:spLocks noGrp="1"/>
          </p:cNvSpPr>
          <p:nvPr>
            <p:ph type="title"/>
          </p:nvPr>
        </p:nvSpPr>
        <p:spPr>
          <a:xfrm>
            <a:off x="227012" y="164592"/>
            <a:ext cx="4114800" cy="4343400"/>
          </a:xfrm>
        </p:spPr>
        <p:txBody>
          <a:bodyPr/>
          <a:lstStyle>
            <a:lvl1pPr>
              <a:defRPr sz="2200"/>
            </a:lvl1pPr>
          </a:lstStyle>
          <a:p>
            <a:r>
              <a:rPr lang="en-US" smtClean="0"/>
              <a:t>Click to edit Master title style</a:t>
            </a:r>
            <a:endParaRPr lang="en-US" dirty="0"/>
          </a:p>
        </p:txBody>
      </p:sp>
    </p:spTree>
    <p:extLst>
      <p:ext uri="{BB962C8B-B14F-4D97-AF65-F5344CB8AC3E}">
        <p14:creationId xmlns:p14="http://schemas.microsoft.com/office/powerpoint/2010/main" val="188996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06 Quot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179388"/>
            <a:ext cx="41148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D0F09C-33D0-1F42-B8A9-5123C94105A5}" type="datetimeFigureOut">
              <a:rPr lang="en-US" smtClean="0"/>
              <a:t>6/28/17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604A4F-97BD-A740-8DC4-85FC3CD41496}" type="slidenum">
              <a:rPr lang="en-US" smtClean="0"/>
              <a:t>‹#›</a:t>
            </a:fld>
            <a:endParaRPr lang="en-US"/>
          </a:p>
        </p:txBody>
      </p:sp>
      <p:sp>
        <p:nvSpPr>
          <p:cNvPr id="8" name="Title 7"/>
          <p:cNvSpPr>
            <a:spLocks noGrp="1"/>
          </p:cNvSpPr>
          <p:nvPr>
            <p:ph type="title"/>
          </p:nvPr>
        </p:nvSpPr>
        <p:spPr>
          <a:xfrm>
            <a:off x="137160" y="164592"/>
            <a:ext cx="4114800" cy="4343400"/>
          </a:xfrm>
        </p:spPr>
        <p:txBody>
          <a:bodyPr/>
          <a:lstStyle>
            <a:lvl1pPr marL="109728" indent="-109728">
              <a:defRPr sz="2200"/>
            </a:lvl1pPr>
          </a:lstStyle>
          <a:p>
            <a:r>
              <a:rPr lang="en-US" smtClean="0"/>
              <a:t>Click to edit Master title style</a:t>
            </a:r>
            <a:endParaRPr lang="en-US" dirty="0"/>
          </a:p>
        </p:txBody>
      </p:sp>
    </p:spTree>
    <p:extLst>
      <p:ext uri="{BB962C8B-B14F-4D97-AF65-F5344CB8AC3E}">
        <p14:creationId xmlns:p14="http://schemas.microsoft.com/office/powerpoint/2010/main" val="398230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07 Text only (big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D0F09C-33D0-1F42-B8A9-5123C94105A5}" type="datetimeFigureOut">
              <a:rPr lang="en-US" smtClean="0"/>
              <a:t>6/28/17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604A4F-97BD-A740-8DC4-85FC3CD41496}" type="slidenum">
              <a:rPr lang="en-US" smtClean="0"/>
              <a:t>‹#›</a:t>
            </a:fld>
            <a:endParaRPr lang="en-US"/>
          </a:p>
        </p:txBody>
      </p:sp>
      <p:sp>
        <p:nvSpPr>
          <p:cNvPr id="3" name="Title 2"/>
          <p:cNvSpPr>
            <a:spLocks noGrp="1"/>
          </p:cNvSpPr>
          <p:nvPr>
            <p:ph type="title"/>
          </p:nvPr>
        </p:nvSpPr>
        <p:spPr>
          <a:xfrm>
            <a:off x="227012" y="98108"/>
            <a:ext cx="8571547" cy="4343400"/>
          </a:xfrm>
        </p:spPr>
        <p:txBody>
          <a:bodyPr/>
          <a:lstStyle>
            <a:lvl1pPr>
              <a:defRPr sz="4200"/>
            </a:lvl1pPr>
          </a:lstStyle>
          <a:p>
            <a:r>
              <a:rPr lang="en-US" smtClean="0"/>
              <a:t>Click to edit Master title style</a:t>
            </a:r>
            <a:endParaRPr lang="en-US" dirty="0"/>
          </a:p>
        </p:txBody>
      </p:sp>
    </p:spTree>
    <p:extLst>
      <p:ext uri="{BB962C8B-B14F-4D97-AF65-F5344CB8AC3E}">
        <p14:creationId xmlns:p14="http://schemas.microsoft.com/office/powerpoint/2010/main" val="2099682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7013" y="179388"/>
            <a:ext cx="1783080" cy="4343400"/>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057400" y="182880"/>
            <a:ext cx="2194560" cy="43434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105968" y="4727448"/>
            <a:ext cx="1809432" cy="201168"/>
          </a:xfrm>
          <a:prstGeom prst="rect">
            <a:avLst/>
          </a:prstGeom>
        </p:spPr>
        <p:txBody>
          <a:bodyPr vert="horz" lIns="0" tIns="0" rIns="0" bIns="0" rtlCol="0" anchor="b" anchorCtr="0"/>
          <a:lstStyle>
            <a:lvl1pPr algn="r">
              <a:defRPr sz="600">
                <a:solidFill>
                  <a:schemeClr val="tx1">
                    <a:tint val="75000"/>
                  </a:schemeClr>
                </a:solidFill>
                <a:latin typeface="Arial"/>
                <a:cs typeface="Arial"/>
              </a:defRPr>
            </a:lvl1pPr>
          </a:lstStyle>
          <a:p>
            <a:fld id="{7BD0F09C-33D0-1F42-B8A9-5123C94105A5}" type="datetimeFigureOut">
              <a:rPr lang="en-US" smtClean="0"/>
              <a:t>6/28/17</a:t>
            </a:fld>
            <a:endParaRPr lang="en-US"/>
          </a:p>
        </p:txBody>
      </p:sp>
      <p:sp>
        <p:nvSpPr>
          <p:cNvPr id="5" name="Footer Placeholder 4"/>
          <p:cNvSpPr>
            <a:spLocks noGrp="1"/>
          </p:cNvSpPr>
          <p:nvPr>
            <p:ph type="ftr" sz="quarter" idx="3"/>
          </p:nvPr>
        </p:nvSpPr>
        <p:spPr>
          <a:xfrm>
            <a:off x="455613" y="4727448"/>
            <a:ext cx="2895600" cy="201168"/>
          </a:xfrm>
          <a:prstGeom prst="rect">
            <a:avLst/>
          </a:prstGeom>
        </p:spPr>
        <p:txBody>
          <a:bodyPr vert="horz" lIns="0" tIns="0" rIns="0" bIns="0" rtlCol="0" anchor="b" anchorCtr="0"/>
          <a:lstStyle>
            <a:lvl1pPr algn="l">
              <a:defRPr sz="600">
                <a:solidFill>
                  <a:schemeClr val="tx1">
                    <a:tint val="75000"/>
                  </a:schemeClr>
                </a:solidFill>
                <a:latin typeface="Arial"/>
                <a:cs typeface="Arial"/>
              </a:defRPr>
            </a:lvl1pPr>
          </a:lstStyle>
          <a:p>
            <a:endParaRPr lang="en-US"/>
          </a:p>
        </p:txBody>
      </p:sp>
      <p:sp>
        <p:nvSpPr>
          <p:cNvPr id="6" name="Slide Number Placeholder 5"/>
          <p:cNvSpPr>
            <a:spLocks noGrp="1"/>
          </p:cNvSpPr>
          <p:nvPr>
            <p:ph type="sldNum" sz="quarter" idx="4"/>
          </p:nvPr>
        </p:nvSpPr>
        <p:spPr>
          <a:xfrm>
            <a:off x="228600" y="4727448"/>
            <a:ext cx="210312" cy="201168"/>
          </a:xfrm>
          <a:prstGeom prst="rect">
            <a:avLst/>
          </a:prstGeom>
        </p:spPr>
        <p:txBody>
          <a:bodyPr vert="horz" lIns="0" tIns="0" rIns="0" bIns="0" rtlCol="0" anchor="b" anchorCtr="0"/>
          <a:lstStyle>
            <a:lvl1pPr algn="l">
              <a:defRPr sz="600">
                <a:solidFill>
                  <a:schemeClr val="tx1">
                    <a:tint val="75000"/>
                  </a:schemeClr>
                </a:solidFill>
                <a:latin typeface="Arial"/>
                <a:cs typeface="Arial"/>
              </a:defRPr>
            </a:lvl1pPr>
          </a:lstStyle>
          <a:p>
            <a:fld id="{64604A4F-97BD-A740-8DC4-85FC3CD41496}" type="slidenum">
              <a:rPr lang="en-US" smtClean="0"/>
              <a:t>‹#›</a:t>
            </a:fld>
            <a:endParaRPr lang="en-US"/>
          </a:p>
        </p:txBody>
      </p:sp>
    </p:spTree>
    <p:extLst>
      <p:ext uri="{BB962C8B-B14F-4D97-AF65-F5344CB8AC3E}">
        <p14:creationId xmlns:p14="http://schemas.microsoft.com/office/powerpoint/2010/main" val="595807483"/>
      </p:ext>
    </p:extLst>
  </p:cSld>
  <p:clrMap bg1="lt1" tx1="dk1" bg2="lt2" tx2="dk2" accent1="accent1" accent2="accent2" accent3="accent3" accent4="accent4" accent5="accent5" accent6="accent6" hlink="hlink" folHlink="folHlink"/>
  <p:sldLayoutIdLst>
    <p:sldLayoutId id="214748370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457200" rtl="0" eaLnBrk="1" latinLnBrk="0" hangingPunct="1">
        <a:spcBef>
          <a:spcPct val="0"/>
        </a:spcBef>
        <a:buNone/>
        <a:defRPr sz="1600" kern="1200">
          <a:solidFill>
            <a:schemeClr val="bg1"/>
          </a:solidFill>
          <a:latin typeface="Arial"/>
          <a:ea typeface="+mj-ea"/>
          <a:cs typeface="Arial"/>
        </a:defRPr>
      </a:lvl1pPr>
    </p:titleStyle>
    <p:bodyStyle>
      <a:lvl1pPr marL="0" indent="0" algn="l" defTabSz="457200" rtl="0" eaLnBrk="1" latinLnBrk="0" hangingPunct="1">
        <a:spcBef>
          <a:spcPts val="1500"/>
        </a:spcBef>
        <a:buFont typeface="Arial"/>
        <a:buNone/>
        <a:defRPr sz="1600" kern="1200">
          <a:solidFill>
            <a:schemeClr val="bg1"/>
          </a:solidFill>
          <a:latin typeface="Arial"/>
          <a:ea typeface="+mn-ea"/>
          <a:cs typeface="Arial"/>
        </a:defRPr>
      </a:lvl1pPr>
      <a:lvl2pPr marL="173038" indent="-173038" algn="l" defTabSz="457200" rtl="0" eaLnBrk="1" latinLnBrk="0" hangingPunct="1">
        <a:spcBef>
          <a:spcPct val="20000"/>
        </a:spcBef>
        <a:buFont typeface="Arial"/>
        <a:buChar char="–"/>
        <a:defRPr sz="1600" kern="1200">
          <a:solidFill>
            <a:schemeClr val="bg1"/>
          </a:solidFill>
          <a:latin typeface="Arial"/>
          <a:ea typeface="+mn-ea"/>
          <a:cs typeface="Arial"/>
        </a:defRPr>
      </a:lvl2pPr>
      <a:lvl3pPr marL="396875" indent="-173038" algn="l" defTabSz="457200" rtl="0" eaLnBrk="1" latinLnBrk="0" hangingPunct="1">
        <a:spcBef>
          <a:spcPct val="20000"/>
        </a:spcBef>
        <a:buFont typeface="Arial"/>
        <a:buChar char="•"/>
        <a:defRPr sz="1600" kern="1200">
          <a:solidFill>
            <a:schemeClr val="bg1"/>
          </a:solidFill>
          <a:latin typeface="Arial"/>
          <a:ea typeface="+mn-ea"/>
          <a:cs typeface="Arial"/>
        </a:defRPr>
      </a:lvl3pPr>
      <a:lvl4pPr marL="625475" indent="-168275" algn="l" defTabSz="457200" rtl="0" eaLnBrk="1" latinLnBrk="0" hangingPunct="1">
        <a:spcBef>
          <a:spcPct val="20000"/>
        </a:spcBef>
        <a:buFont typeface="Arial"/>
        <a:buChar char="–"/>
        <a:defRPr sz="1600" kern="1200">
          <a:solidFill>
            <a:schemeClr val="bg1"/>
          </a:solidFill>
          <a:latin typeface="Arial"/>
          <a:ea typeface="+mn-ea"/>
          <a:cs typeface="Arial"/>
        </a:defRPr>
      </a:lvl4pPr>
      <a:lvl5pPr marL="803275" indent="-173038" algn="l" defTabSz="457200" rtl="0" eaLnBrk="1" latinLnBrk="0" hangingPunct="1">
        <a:spcBef>
          <a:spcPct val="20000"/>
        </a:spcBef>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912" y="380307"/>
            <a:ext cx="1620982" cy="3948545"/>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4" name="Date Placeholder 3"/>
          <p:cNvSpPr>
            <a:spLocks noGrp="1"/>
          </p:cNvSpPr>
          <p:nvPr>
            <p:ph type="dt" sz="half" idx="2"/>
          </p:nvPr>
        </p:nvSpPr>
        <p:spPr>
          <a:xfrm>
            <a:off x="7105968" y="4727448"/>
            <a:ext cx="1809432" cy="201168"/>
          </a:xfrm>
          <a:prstGeom prst="rect">
            <a:avLst/>
          </a:prstGeom>
        </p:spPr>
        <p:txBody>
          <a:bodyPr vert="horz" lIns="0" tIns="0" rIns="0" bIns="0" rtlCol="0" anchor="b" anchorCtr="0"/>
          <a:lstStyle>
            <a:lvl1pPr algn="r">
              <a:defRPr sz="600">
                <a:solidFill>
                  <a:schemeClr val="bg1"/>
                </a:solidFill>
                <a:latin typeface="Arial"/>
                <a:cs typeface="Arial"/>
              </a:defRPr>
            </a:lvl1pPr>
          </a:lstStyle>
          <a:p>
            <a:fld id="{05429274-D375-B94C-A105-658EF2ABA8F0}" type="datetime1">
              <a:rPr lang="en-US" noProof="0" smtClean="0"/>
              <a:pPr/>
              <a:t>6/28/17</a:t>
            </a:fld>
            <a:endParaRPr lang="en-US" noProof="0"/>
          </a:p>
        </p:txBody>
      </p:sp>
      <p:sp>
        <p:nvSpPr>
          <p:cNvPr id="6" name="Slide Number Placeholder 5"/>
          <p:cNvSpPr>
            <a:spLocks noGrp="1"/>
          </p:cNvSpPr>
          <p:nvPr>
            <p:ph type="sldNum" sz="quarter" idx="4"/>
          </p:nvPr>
        </p:nvSpPr>
        <p:spPr>
          <a:xfrm>
            <a:off x="228600" y="4727448"/>
            <a:ext cx="210312" cy="201168"/>
          </a:xfrm>
          <a:prstGeom prst="rect">
            <a:avLst/>
          </a:prstGeom>
        </p:spPr>
        <p:txBody>
          <a:bodyPr vert="horz" lIns="0" tIns="0" rIns="0" bIns="0" rtlCol="0" anchor="b" anchorCtr="0"/>
          <a:lstStyle>
            <a:lvl1pPr algn="l">
              <a:defRPr sz="600">
                <a:solidFill>
                  <a:schemeClr val="bg1"/>
                </a:solidFill>
                <a:latin typeface="Arial"/>
                <a:cs typeface="Arial"/>
              </a:defRPr>
            </a:lvl1pPr>
          </a:lstStyle>
          <a:p>
            <a:fld id="{E4DBDE34-E9B5-E04F-B662-69720E4BCB53}" type="slidenum">
              <a:rPr lang="en-US" noProof="0" smtClean="0"/>
              <a:pPr/>
              <a:t>‹#›</a:t>
            </a:fld>
            <a:endParaRPr lang="en-US" noProof="0"/>
          </a:p>
        </p:txBody>
      </p:sp>
    </p:spTree>
    <p:extLst>
      <p:ext uri="{BB962C8B-B14F-4D97-AF65-F5344CB8AC3E}">
        <p14:creationId xmlns:p14="http://schemas.microsoft.com/office/powerpoint/2010/main" val="19584514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710" r:id="rId3"/>
    <p:sldLayoutId id="2147483711"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hdr="0" dt="0"/>
  <p:txStyles>
    <p:titleStyle>
      <a:lvl1pPr algn="l" defTabSz="457200" rtl="0" eaLnBrk="1" latinLnBrk="0" hangingPunct="1">
        <a:spcBef>
          <a:spcPct val="0"/>
        </a:spcBef>
        <a:buNone/>
        <a:defRPr sz="1600" kern="1200">
          <a:solidFill>
            <a:schemeClr val="bg1"/>
          </a:solidFill>
          <a:latin typeface="Arial"/>
          <a:ea typeface="+mj-ea"/>
          <a:cs typeface="Arial"/>
        </a:defRPr>
      </a:lvl1pPr>
    </p:titleStyle>
    <p:bodyStyle>
      <a:lvl1pPr marL="0" indent="0" algn="l" defTabSz="457200" rtl="0" eaLnBrk="1" latinLnBrk="0" hangingPunct="1">
        <a:spcBef>
          <a:spcPts val="1500"/>
        </a:spcBef>
        <a:buFont typeface="Arial"/>
        <a:buNone/>
        <a:defRPr sz="1600" kern="1200">
          <a:solidFill>
            <a:schemeClr val="bg1"/>
          </a:solidFill>
          <a:latin typeface="Arial"/>
          <a:ea typeface="+mn-ea"/>
          <a:cs typeface="Arial"/>
        </a:defRPr>
      </a:lvl1pPr>
      <a:lvl2pPr marL="173038" indent="-173038" algn="l" defTabSz="457200" rtl="0" eaLnBrk="1" latinLnBrk="0" hangingPunct="1">
        <a:spcBef>
          <a:spcPct val="20000"/>
        </a:spcBef>
        <a:buFont typeface="Arial"/>
        <a:buChar char="–"/>
        <a:defRPr sz="1600" kern="1200">
          <a:solidFill>
            <a:schemeClr val="bg1"/>
          </a:solidFill>
          <a:latin typeface="Arial"/>
          <a:ea typeface="+mn-ea"/>
          <a:cs typeface="Arial"/>
        </a:defRPr>
      </a:lvl2pPr>
      <a:lvl3pPr marL="396875" indent="-173038" algn="l" defTabSz="457200" rtl="0" eaLnBrk="1" latinLnBrk="0" hangingPunct="1">
        <a:spcBef>
          <a:spcPct val="20000"/>
        </a:spcBef>
        <a:buFont typeface="Arial"/>
        <a:buChar char="•"/>
        <a:defRPr sz="1600" kern="1200">
          <a:solidFill>
            <a:schemeClr val="bg1"/>
          </a:solidFill>
          <a:latin typeface="Arial"/>
          <a:ea typeface="+mn-ea"/>
          <a:cs typeface="Arial"/>
        </a:defRPr>
      </a:lvl3pPr>
      <a:lvl4pPr marL="625475" indent="-168275" algn="l" defTabSz="457200" rtl="0" eaLnBrk="1" latinLnBrk="0" hangingPunct="1">
        <a:spcBef>
          <a:spcPct val="20000"/>
        </a:spcBef>
        <a:buFont typeface="Arial"/>
        <a:buChar char="–"/>
        <a:defRPr sz="1600" kern="1200">
          <a:solidFill>
            <a:schemeClr val="bg1"/>
          </a:solidFill>
          <a:latin typeface="Arial"/>
          <a:ea typeface="+mn-ea"/>
          <a:cs typeface="Arial"/>
        </a:defRPr>
      </a:lvl4pPr>
      <a:lvl5pPr marL="803275" indent="-173038" algn="l" defTabSz="457200" rtl="0" eaLnBrk="1" latinLnBrk="0" hangingPunct="1">
        <a:spcBef>
          <a:spcPct val="20000"/>
        </a:spcBef>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7013" y="179388"/>
            <a:ext cx="1783080" cy="4343400"/>
          </a:xfrm>
          <a:prstGeom prst="rect">
            <a:avLst/>
          </a:prstGeom>
        </p:spPr>
        <p:txBody>
          <a:bodyPr vert="horz" lIns="0" tIns="0" rIns="0" bIns="0" rtlCol="0" anchor="t" anchorCtr="0">
            <a:no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2057400" y="182880"/>
            <a:ext cx="2194560" cy="4343400"/>
          </a:xfrm>
          <a:prstGeom prst="rect">
            <a:avLst/>
          </a:prstGeom>
        </p:spPr>
        <p:txBody>
          <a:bodyPr vert="horz"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Date Placeholder 3"/>
          <p:cNvSpPr>
            <a:spLocks noGrp="1"/>
          </p:cNvSpPr>
          <p:nvPr>
            <p:ph type="dt" sz="half" idx="2"/>
          </p:nvPr>
        </p:nvSpPr>
        <p:spPr>
          <a:xfrm>
            <a:off x="7105968" y="4727448"/>
            <a:ext cx="1809432" cy="201168"/>
          </a:xfrm>
          <a:prstGeom prst="rect">
            <a:avLst/>
          </a:prstGeom>
        </p:spPr>
        <p:txBody>
          <a:bodyPr vert="horz" lIns="0" tIns="0" rIns="0" bIns="0" rtlCol="0" anchor="b" anchorCtr="0"/>
          <a:lstStyle>
            <a:lvl1pPr algn="r">
              <a:defRPr sz="600">
                <a:solidFill>
                  <a:srgbClr val="FFFFFF"/>
                </a:solidFill>
                <a:latin typeface="Arial"/>
                <a:cs typeface="Arial"/>
              </a:defRPr>
            </a:lvl1pPr>
          </a:lstStyle>
          <a:p>
            <a:fld id="{05429274-D375-B94C-A105-658EF2ABA8F0}" type="datetime1">
              <a:rPr lang="en-US" noProof="0" smtClean="0"/>
              <a:pPr/>
              <a:t>6/28/17</a:t>
            </a:fld>
            <a:endParaRPr lang="en-US" noProof="0"/>
          </a:p>
        </p:txBody>
      </p:sp>
      <p:sp>
        <p:nvSpPr>
          <p:cNvPr id="5" name="Footer Placeholder 4"/>
          <p:cNvSpPr>
            <a:spLocks noGrp="1"/>
          </p:cNvSpPr>
          <p:nvPr>
            <p:ph type="ftr" sz="quarter" idx="3"/>
          </p:nvPr>
        </p:nvSpPr>
        <p:spPr>
          <a:xfrm>
            <a:off x="455613" y="4727448"/>
            <a:ext cx="2895600" cy="201168"/>
          </a:xfrm>
          <a:prstGeom prst="rect">
            <a:avLst/>
          </a:prstGeom>
        </p:spPr>
        <p:txBody>
          <a:bodyPr vert="horz" lIns="0" tIns="0" rIns="0" bIns="0" rtlCol="0" anchor="b" anchorCtr="0"/>
          <a:lstStyle>
            <a:lvl1pPr algn="l">
              <a:defRPr sz="600">
                <a:solidFill>
                  <a:srgbClr val="FFFFFF"/>
                </a:solidFill>
                <a:latin typeface="Arial"/>
                <a:cs typeface="Arial"/>
              </a:defRPr>
            </a:lvl1pPr>
          </a:lstStyle>
          <a:p>
            <a:r>
              <a:rPr lang="en-US" noProof="0" smtClean="0"/>
              <a:t>Watson / Presentation Title / Date</a:t>
            </a:r>
          </a:p>
        </p:txBody>
      </p:sp>
      <p:sp>
        <p:nvSpPr>
          <p:cNvPr id="6" name="Slide Number Placeholder 5"/>
          <p:cNvSpPr>
            <a:spLocks noGrp="1"/>
          </p:cNvSpPr>
          <p:nvPr>
            <p:ph type="sldNum" sz="quarter" idx="4"/>
          </p:nvPr>
        </p:nvSpPr>
        <p:spPr>
          <a:xfrm>
            <a:off x="228600" y="4727448"/>
            <a:ext cx="210312" cy="201168"/>
          </a:xfrm>
          <a:prstGeom prst="rect">
            <a:avLst/>
          </a:prstGeom>
        </p:spPr>
        <p:txBody>
          <a:bodyPr vert="horz" lIns="0" tIns="0" rIns="0" bIns="0" rtlCol="0" anchor="b" anchorCtr="0"/>
          <a:lstStyle>
            <a:lvl1pPr algn="l">
              <a:defRPr sz="600">
                <a:solidFill>
                  <a:srgbClr val="FFFFFF"/>
                </a:solidFill>
                <a:latin typeface="Arial"/>
                <a:cs typeface="Arial"/>
              </a:defRPr>
            </a:lvl1pPr>
          </a:lstStyle>
          <a:p>
            <a:fld id="{E4DBDE34-E9B5-E04F-B662-69720E4BCB53}" type="slidenum">
              <a:rPr lang="en-US" noProof="0" smtClean="0"/>
              <a:pPr/>
              <a:t>‹#›</a:t>
            </a:fld>
            <a:endParaRPr lang="en-US" noProof="0"/>
          </a:p>
        </p:txBody>
      </p:sp>
    </p:spTree>
    <p:extLst>
      <p:ext uri="{BB962C8B-B14F-4D97-AF65-F5344CB8AC3E}">
        <p14:creationId xmlns:p14="http://schemas.microsoft.com/office/powerpoint/2010/main" val="270302904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dt="0"/>
  <p:txStyles>
    <p:titleStyle>
      <a:lvl1pPr algn="l" defTabSz="457200" rtl="0" eaLnBrk="1" latinLnBrk="0" hangingPunct="1">
        <a:spcBef>
          <a:spcPct val="0"/>
        </a:spcBef>
        <a:buNone/>
        <a:defRPr sz="1600" kern="1200">
          <a:solidFill>
            <a:srgbClr val="FFFFFF"/>
          </a:solidFill>
          <a:latin typeface="Arial"/>
          <a:ea typeface="+mj-ea"/>
          <a:cs typeface="Arial"/>
        </a:defRPr>
      </a:lvl1pPr>
    </p:titleStyle>
    <p:bodyStyle>
      <a:lvl1pPr marL="0" indent="0" algn="l" defTabSz="457200" rtl="0" eaLnBrk="1" latinLnBrk="0" hangingPunct="1">
        <a:spcBef>
          <a:spcPts val="1500"/>
        </a:spcBef>
        <a:buFont typeface="Arial"/>
        <a:buNone/>
        <a:defRPr sz="1600" kern="1200">
          <a:solidFill>
            <a:srgbClr val="FFFFFF"/>
          </a:solidFill>
          <a:latin typeface="Arial"/>
          <a:ea typeface="+mn-ea"/>
          <a:cs typeface="Arial"/>
        </a:defRPr>
      </a:lvl1pPr>
      <a:lvl2pPr marL="173038" indent="-173038" algn="l" defTabSz="457200" rtl="0" eaLnBrk="1" latinLnBrk="0" hangingPunct="1">
        <a:spcBef>
          <a:spcPct val="20000"/>
        </a:spcBef>
        <a:buFont typeface="Arial"/>
        <a:buChar char="–"/>
        <a:defRPr sz="1600" kern="1200">
          <a:solidFill>
            <a:srgbClr val="FFFFFF"/>
          </a:solidFill>
          <a:latin typeface="Arial"/>
          <a:ea typeface="+mn-ea"/>
          <a:cs typeface="Arial"/>
        </a:defRPr>
      </a:lvl2pPr>
      <a:lvl3pPr marL="396875" indent="-173038" algn="l" defTabSz="457200" rtl="0" eaLnBrk="1" latinLnBrk="0" hangingPunct="1">
        <a:spcBef>
          <a:spcPct val="20000"/>
        </a:spcBef>
        <a:buFont typeface="Arial"/>
        <a:buChar char="•"/>
        <a:defRPr sz="1600" kern="1200">
          <a:solidFill>
            <a:srgbClr val="FFFFFF"/>
          </a:solidFill>
          <a:latin typeface="Arial"/>
          <a:ea typeface="+mn-ea"/>
          <a:cs typeface="Arial"/>
        </a:defRPr>
      </a:lvl3pPr>
      <a:lvl4pPr marL="625475" indent="-168275" algn="l" defTabSz="457200" rtl="0" eaLnBrk="1" latinLnBrk="0" hangingPunct="1">
        <a:spcBef>
          <a:spcPct val="20000"/>
        </a:spcBef>
        <a:buFont typeface="Arial"/>
        <a:buChar char="–"/>
        <a:defRPr sz="1600" kern="1200">
          <a:solidFill>
            <a:srgbClr val="FFFFFF"/>
          </a:solidFill>
          <a:latin typeface="Arial"/>
          <a:ea typeface="+mn-ea"/>
          <a:cs typeface="Arial"/>
        </a:defRPr>
      </a:lvl4pPr>
      <a:lvl5pPr marL="803275" indent="-173038" algn="l" defTabSz="457200" rtl="0" eaLnBrk="1" latinLnBrk="0" hangingPunct="1">
        <a:spcBef>
          <a:spcPct val="20000"/>
        </a:spcBef>
        <a:buFont typeface="Arial"/>
        <a:buChar char="»"/>
        <a:defRPr sz="16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7013" y="179388"/>
            <a:ext cx="1783080" cy="4343400"/>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2057400" y="182880"/>
            <a:ext cx="2194560" cy="4343400"/>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7105968" y="4727448"/>
            <a:ext cx="1809432" cy="201168"/>
          </a:xfrm>
          <a:prstGeom prst="rect">
            <a:avLst/>
          </a:prstGeom>
        </p:spPr>
        <p:txBody>
          <a:bodyPr vert="horz" lIns="0" tIns="0" rIns="0" bIns="0" rtlCol="0" anchor="b" anchorCtr="0"/>
          <a:lstStyle>
            <a:lvl1pPr algn="r">
              <a:defRPr sz="600">
                <a:solidFill>
                  <a:srgbClr val="FFFFFF"/>
                </a:solidFill>
                <a:latin typeface="Arial"/>
                <a:cs typeface="Arial"/>
              </a:defRPr>
            </a:lvl1pPr>
          </a:lstStyle>
          <a:p>
            <a:fld id="{05429274-D375-B94C-A105-658EF2ABA8F0}" type="datetime1">
              <a:rPr lang="en-US" noProof="0" smtClean="0"/>
              <a:pPr/>
              <a:t>6/28/17</a:t>
            </a:fld>
            <a:endParaRPr lang="en-US" noProof="0"/>
          </a:p>
        </p:txBody>
      </p:sp>
      <p:sp>
        <p:nvSpPr>
          <p:cNvPr id="5" name="Footer Placeholder 4"/>
          <p:cNvSpPr>
            <a:spLocks noGrp="1"/>
          </p:cNvSpPr>
          <p:nvPr>
            <p:ph type="ftr" sz="quarter" idx="3"/>
          </p:nvPr>
        </p:nvSpPr>
        <p:spPr>
          <a:xfrm>
            <a:off x="455613" y="4727448"/>
            <a:ext cx="2895600" cy="201168"/>
          </a:xfrm>
          <a:prstGeom prst="rect">
            <a:avLst/>
          </a:prstGeom>
        </p:spPr>
        <p:txBody>
          <a:bodyPr vert="horz" lIns="0" tIns="0" rIns="0" bIns="0" rtlCol="0" anchor="b" anchorCtr="0"/>
          <a:lstStyle>
            <a:lvl1pPr algn="l">
              <a:defRPr sz="600">
                <a:solidFill>
                  <a:srgbClr val="FFFFFF"/>
                </a:solidFill>
                <a:latin typeface="Arial"/>
                <a:cs typeface="Arial"/>
              </a:defRPr>
            </a:lvl1pPr>
          </a:lstStyle>
          <a:p>
            <a:r>
              <a:rPr lang="en-US" noProof="0" smtClean="0"/>
              <a:t>Watson / Presentation Title / Date</a:t>
            </a:r>
          </a:p>
        </p:txBody>
      </p:sp>
      <p:sp>
        <p:nvSpPr>
          <p:cNvPr id="6" name="Slide Number Placeholder 5"/>
          <p:cNvSpPr>
            <a:spLocks noGrp="1"/>
          </p:cNvSpPr>
          <p:nvPr>
            <p:ph type="sldNum" sz="quarter" idx="4"/>
          </p:nvPr>
        </p:nvSpPr>
        <p:spPr>
          <a:xfrm>
            <a:off x="228600" y="4727448"/>
            <a:ext cx="210312" cy="201168"/>
          </a:xfrm>
          <a:prstGeom prst="rect">
            <a:avLst/>
          </a:prstGeom>
        </p:spPr>
        <p:txBody>
          <a:bodyPr vert="horz" lIns="0" tIns="0" rIns="0" bIns="0" rtlCol="0" anchor="b" anchorCtr="0"/>
          <a:lstStyle>
            <a:lvl1pPr algn="l">
              <a:defRPr sz="600">
                <a:solidFill>
                  <a:srgbClr val="FFFFFF"/>
                </a:solidFill>
                <a:latin typeface="Arial"/>
                <a:cs typeface="Arial"/>
              </a:defRPr>
            </a:lvl1pPr>
          </a:lstStyle>
          <a:p>
            <a:fld id="{E4DBDE34-E9B5-E04F-B662-69720E4BCB53}" type="slidenum">
              <a:rPr lang="en-US" noProof="0" smtClean="0"/>
              <a:pPr/>
              <a:t>‹#›</a:t>
            </a:fld>
            <a:endParaRPr lang="en-US" noProof="0"/>
          </a:p>
        </p:txBody>
      </p:sp>
    </p:spTree>
    <p:extLst>
      <p:ext uri="{BB962C8B-B14F-4D97-AF65-F5344CB8AC3E}">
        <p14:creationId xmlns:p14="http://schemas.microsoft.com/office/powerpoint/2010/main" val="337822537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dt="0"/>
  <p:txStyles>
    <p:titleStyle>
      <a:lvl1pPr algn="l" defTabSz="457200" rtl="0" eaLnBrk="1" latinLnBrk="0" hangingPunct="1">
        <a:spcBef>
          <a:spcPct val="0"/>
        </a:spcBef>
        <a:buNone/>
        <a:defRPr sz="1600" kern="1200">
          <a:solidFill>
            <a:srgbClr val="FFFFFF"/>
          </a:solidFill>
          <a:latin typeface="Arial"/>
          <a:ea typeface="+mj-ea"/>
          <a:cs typeface="Arial"/>
        </a:defRPr>
      </a:lvl1pPr>
    </p:titleStyle>
    <p:bodyStyle>
      <a:lvl1pPr marL="0" indent="0" algn="l" defTabSz="457200" rtl="0" eaLnBrk="1" latinLnBrk="0" hangingPunct="1">
        <a:spcBef>
          <a:spcPts val="1500"/>
        </a:spcBef>
        <a:buFont typeface="Arial"/>
        <a:buNone/>
        <a:defRPr sz="1600" kern="1200">
          <a:solidFill>
            <a:srgbClr val="FFFFFF"/>
          </a:solidFill>
          <a:latin typeface="Arial"/>
          <a:ea typeface="+mn-ea"/>
          <a:cs typeface="Arial"/>
        </a:defRPr>
      </a:lvl1pPr>
      <a:lvl2pPr marL="173038" indent="-173038" algn="l" defTabSz="457200" rtl="0" eaLnBrk="1" latinLnBrk="0" hangingPunct="1">
        <a:spcBef>
          <a:spcPct val="20000"/>
        </a:spcBef>
        <a:buFont typeface="Arial"/>
        <a:buChar char="–"/>
        <a:defRPr sz="1600" kern="1200">
          <a:solidFill>
            <a:srgbClr val="FFFFFF"/>
          </a:solidFill>
          <a:latin typeface="Arial"/>
          <a:ea typeface="+mn-ea"/>
          <a:cs typeface="Arial"/>
        </a:defRPr>
      </a:lvl2pPr>
      <a:lvl3pPr marL="396875" indent="-173038" algn="l" defTabSz="457200" rtl="0" eaLnBrk="1" latinLnBrk="0" hangingPunct="1">
        <a:spcBef>
          <a:spcPct val="20000"/>
        </a:spcBef>
        <a:buFont typeface="Arial"/>
        <a:buChar char="•"/>
        <a:defRPr sz="1600" kern="1200">
          <a:solidFill>
            <a:srgbClr val="FFFFFF"/>
          </a:solidFill>
          <a:latin typeface="Arial"/>
          <a:ea typeface="+mn-ea"/>
          <a:cs typeface="Arial"/>
        </a:defRPr>
      </a:lvl3pPr>
      <a:lvl4pPr marL="625475" indent="-168275" algn="l" defTabSz="457200" rtl="0" eaLnBrk="1" latinLnBrk="0" hangingPunct="1">
        <a:spcBef>
          <a:spcPct val="20000"/>
        </a:spcBef>
        <a:buFont typeface="Arial"/>
        <a:buChar char="–"/>
        <a:defRPr sz="1600" kern="1200">
          <a:solidFill>
            <a:srgbClr val="FFFFFF"/>
          </a:solidFill>
          <a:latin typeface="Arial"/>
          <a:ea typeface="+mn-ea"/>
          <a:cs typeface="Arial"/>
        </a:defRPr>
      </a:lvl4pPr>
      <a:lvl5pPr marL="803275" indent="-173038" algn="l" defTabSz="457200" rtl="0" eaLnBrk="1" latinLnBrk="0" hangingPunct="1">
        <a:spcBef>
          <a:spcPct val="20000"/>
        </a:spcBef>
        <a:buFont typeface="Arial"/>
        <a:buChar char="»"/>
        <a:defRPr sz="16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atson-api-explorer.mybluemix.net/apis/conversation-v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tiff"/><Relationship Id="rId3"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tiff"/><Relationship Id="rId3"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library/Design%20Patterns.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3645"/>
        </a:solidFill>
        <a:effectLst/>
      </p:bgPr>
    </p:bg>
    <p:spTree>
      <p:nvGrpSpPr>
        <p:cNvPr id="1" name=""/>
        <p:cNvGrpSpPr/>
        <p:nvPr/>
      </p:nvGrpSpPr>
      <p:grpSpPr>
        <a:xfrm>
          <a:off x="0" y="0"/>
          <a:ext cx="0" cy="0"/>
          <a:chOff x="0" y="0"/>
          <a:chExt cx="0" cy="0"/>
        </a:xfrm>
      </p:grpSpPr>
      <p:pic>
        <p:nvPicPr>
          <p:cNvPr id="7" name="Picture 6" descr="avatar_crops_CS6_cvr.png"/>
          <p:cNvPicPr>
            <a:picLocks noChangeAspect="1"/>
          </p:cNvPicPr>
          <p:nvPr/>
        </p:nvPicPr>
        <p:blipFill rotWithShape="1">
          <a:blip r:embed="rId2">
            <a:extLst>
              <a:ext uri="{28A0092B-C50C-407E-A947-70E740481C1C}">
                <a14:useLocalDpi xmlns:a14="http://schemas.microsoft.com/office/drawing/2010/main" val="0"/>
              </a:ext>
            </a:extLst>
          </a:blip>
          <a:srcRect t="3831" r="23620" b="24331"/>
          <a:stretch/>
        </p:blipFill>
        <p:spPr>
          <a:xfrm>
            <a:off x="3276038" y="18967"/>
            <a:ext cx="5867962" cy="5143501"/>
          </a:xfrm>
          <a:prstGeom prst="rect">
            <a:avLst/>
          </a:prstGeom>
        </p:spPr>
      </p:pic>
      <p:sp>
        <p:nvSpPr>
          <p:cNvPr id="6" name="Title 1"/>
          <p:cNvSpPr txBox="1">
            <a:spLocks/>
          </p:cNvSpPr>
          <p:nvPr/>
        </p:nvSpPr>
        <p:spPr>
          <a:xfrm>
            <a:off x="333755" y="192506"/>
            <a:ext cx="3853233" cy="4076536"/>
          </a:xfrm>
          <a:prstGeom prst="rect">
            <a:avLst/>
          </a:prstGeom>
        </p:spPr>
        <p:txBody>
          <a:bodyPr vert="horz" wrap="square" lIns="0" tIns="0" rIns="0" bIns="0" rtlCol="0" anchor="t" anchorCtr="0">
            <a:noAutofit/>
          </a:bodyPr>
          <a:lstStyle>
            <a:lvl1pPr algn="l" defTabSz="457200" rtl="0" eaLnBrk="1" latinLnBrk="0" hangingPunct="1">
              <a:spcBef>
                <a:spcPct val="0"/>
              </a:spcBef>
              <a:buNone/>
              <a:defRPr sz="1600" kern="1200">
                <a:solidFill>
                  <a:schemeClr val="bg1"/>
                </a:solidFill>
                <a:latin typeface="Arial"/>
                <a:ea typeface="+mj-ea"/>
                <a:cs typeface="Arial"/>
              </a:defRPr>
            </a:lvl1pPr>
          </a:lstStyle>
          <a:p>
            <a:r>
              <a:rPr lang="en-US" sz="4200" b="1" dirty="0">
                <a:solidFill>
                  <a:srgbClr val="FFFFFF"/>
                </a:solidFill>
                <a:latin typeface="Helvetica Neue"/>
                <a:ea typeface="HelvNeue Roman for IBM" charset="0"/>
                <a:cs typeface="Helvetica Neue"/>
              </a:rPr>
              <a:t>Watson </a:t>
            </a:r>
            <a:r>
              <a:rPr lang="en-US" sz="4200" b="1" dirty="0" smtClean="0">
                <a:solidFill>
                  <a:srgbClr val="FFFFFF"/>
                </a:solidFill>
                <a:latin typeface="Helvetica Neue"/>
                <a:ea typeface="HelvNeue Roman for IBM" charset="0"/>
                <a:cs typeface="Helvetica Neue"/>
              </a:rPr>
              <a:t>Conversation</a:t>
            </a:r>
            <a:endParaRPr lang="en-US" sz="4200" b="1" dirty="0">
              <a:solidFill>
                <a:srgbClr val="FFFFFF"/>
              </a:solidFill>
              <a:latin typeface="Helvetica Neue"/>
              <a:ea typeface="HelvNeue Roman for IBM" charset="0"/>
              <a:cs typeface="Helvetica Neue"/>
            </a:endParaRPr>
          </a:p>
          <a:p>
            <a:r>
              <a:rPr lang="en-US" sz="4200" b="1" dirty="0" smtClean="0">
                <a:solidFill>
                  <a:srgbClr val="FFFFFF"/>
                </a:solidFill>
                <a:latin typeface="Helvetica Neue"/>
                <a:ea typeface="HelvNeue Roman for IBM" charset="0"/>
                <a:cs typeface="Helvetica Neue"/>
              </a:rPr>
              <a:t>Service</a:t>
            </a:r>
          </a:p>
        </p:txBody>
      </p:sp>
    </p:spTree>
    <p:extLst>
      <p:ext uri="{BB962C8B-B14F-4D97-AF65-F5344CB8AC3E}">
        <p14:creationId xmlns:p14="http://schemas.microsoft.com/office/powerpoint/2010/main" val="225123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Conversation Service – Watson Developer Cloud</a:t>
            </a:r>
            <a:endParaRPr lang="en-US"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10</a:t>
            </a:fld>
            <a:endParaRPr lang="en-US"/>
          </a:p>
        </p:txBody>
      </p:sp>
      <p:sp>
        <p:nvSpPr>
          <p:cNvPr id="4" name="Content Placeholder 3"/>
          <p:cNvSpPr>
            <a:spLocks noGrp="1"/>
          </p:cNvSpPr>
          <p:nvPr>
            <p:ph sz="quarter" idx="13"/>
          </p:nvPr>
        </p:nvSpPr>
        <p:spPr>
          <a:xfrm>
            <a:off x="333754" y="1187117"/>
            <a:ext cx="7432708" cy="3266130"/>
          </a:xfrm>
        </p:spPr>
        <p:txBody>
          <a:bodyPr/>
          <a:lstStyle/>
          <a:p>
            <a:r>
              <a:rPr lang="en-US" b="1" dirty="0" smtClean="0"/>
              <a:t>API </a:t>
            </a:r>
          </a:p>
          <a:p>
            <a:pPr marL="285750" indent="-285750">
              <a:buFont typeface="Arial" charset="0"/>
              <a:buChar char="•"/>
            </a:pPr>
            <a:endParaRPr lang="en-US" dirty="0" smtClean="0"/>
          </a:p>
          <a:p>
            <a:pPr marL="285750" indent="-285750">
              <a:buFont typeface="Arial" charset="0"/>
              <a:buChar char="•"/>
            </a:pPr>
            <a:r>
              <a:rPr lang="en-US" dirty="0"/>
              <a:t>https://</a:t>
            </a:r>
            <a:r>
              <a:rPr lang="en-US" dirty="0" err="1"/>
              <a:t>www.ibm.com</a:t>
            </a:r>
            <a:r>
              <a:rPr lang="en-US" dirty="0"/>
              <a:t>/</a:t>
            </a:r>
            <a:r>
              <a:rPr lang="en-US" dirty="0" err="1"/>
              <a:t>watson</a:t>
            </a:r>
            <a:r>
              <a:rPr lang="en-US" dirty="0"/>
              <a:t>/</a:t>
            </a:r>
            <a:r>
              <a:rPr lang="en-US" dirty="0" err="1"/>
              <a:t>developercloud</a:t>
            </a:r>
            <a:r>
              <a:rPr lang="en-US" dirty="0"/>
              <a:t>/conversation/</a:t>
            </a:r>
            <a:r>
              <a:rPr lang="en-US" dirty="0" err="1"/>
              <a:t>api</a:t>
            </a:r>
            <a:r>
              <a:rPr lang="en-US" dirty="0"/>
              <a:t>/v1/</a:t>
            </a:r>
          </a:p>
          <a:p>
            <a:pPr marL="285750" indent="-285750">
              <a:buFont typeface="Arial" charset="0"/>
              <a:buChar char="•"/>
            </a:pPr>
            <a:endParaRPr lang="en-US" dirty="0" smtClean="0"/>
          </a:p>
          <a:p>
            <a:pPr marL="285750" indent="-285750">
              <a:buFont typeface="Arial" charset="0"/>
              <a:buChar char="•"/>
            </a:pPr>
            <a:endParaRPr lang="en-US" dirty="0" smtClean="0"/>
          </a:p>
          <a:p>
            <a:r>
              <a:rPr lang="en-US" b="1" dirty="0" smtClean="0"/>
              <a:t>Watson API explorer to test APIs</a:t>
            </a:r>
          </a:p>
          <a:p>
            <a:endParaRPr lang="en-US" b="1" dirty="0" smtClean="0"/>
          </a:p>
          <a:p>
            <a:pPr marL="285750" indent="-285750">
              <a:buFont typeface="Arial" charset="0"/>
              <a:buChar char="•"/>
            </a:pPr>
            <a:r>
              <a:rPr lang="en-US" dirty="0" smtClean="0"/>
              <a:t>To </a:t>
            </a:r>
            <a:r>
              <a:rPr lang="en-US" dirty="0"/>
              <a:t>interact with this REST API, use the Conversation service </a:t>
            </a:r>
            <a:r>
              <a:rPr lang="en-US" b="1" dirty="0">
                <a:solidFill>
                  <a:srgbClr val="1D64C9"/>
                </a:solidFill>
                <a:hlinkClick r:id="rId2"/>
              </a:rPr>
              <a:t>API explorer</a:t>
            </a:r>
            <a:r>
              <a:rPr lang="en-US" b="1" dirty="0">
                <a:solidFill>
                  <a:srgbClr val="1D64C9"/>
                </a:solidFill>
              </a:rPr>
              <a:t>. </a:t>
            </a:r>
            <a:r>
              <a:rPr lang="en-US" dirty="0"/>
              <a:t>Use the </a:t>
            </a:r>
            <a:r>
              <a:rPr lang="en-US" dirty="0" smtClean="0"/>
              <a:t>explorer </a:t>
            </a:r>
            <a:r>
              <a:rPr lang="en-US" dirty="0"/>
              <a:t>to test your calls to the API and to view live responses from the server</a:t>
            </a:r>
            <a:r>
              <a:rPr lang="en-US" dirty="0" smtClean="0"/>
              <a:t>.</a:t>
            </a:r>
          </a:p>
        </p:txBody>
      </p:sp>
    </p:spTree>
    <p:extLst>
      <p:ext uri="{BB962C8B-B14F-4D97-AF65-F5344CB8AC3E}">
        <p14:creationId xmlns:p14="http://schemas.microsoft.com/office/powerpoint/2010/main" val="746521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7"/>
            <a:ext cx="8525237" cy="463274"/>
          </a:xfrm>
        </p:spPr>
        <p:txBody>
          <a:bodyPr/>
          <a:lstStyle/>
          <a:p>
            <a:r>
              <a:rPr lang="en-US" dirty="0" smtClean="0"/>
              <a:t>Typical Conversation Service </a:t>
            </a:r>
            <a:r>
              <a:rPr lang="en-US" dirty="0" err="1" smtClean="0"/>
              <a:t>Req</a:t>
            </a:r>
            <a:r>
              <a:rPr lang="en-US" dirty="0" smtClean="0"/>
              <a:t> and Res structure in a REST  call</a:t>
            </a:r>
            <a:endParaRPr lang="en-US"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11</a:t>
            </a:fld>
            <a:endParaRPr lang="en-US"/>
          </a:p>
        </p:txBody>
      </p:sp>
      <p:sp>
        <p:nvSpPr>
          <p:cNvPr id="4" name="Content Placeholder 3"/>
          <p:cNvSpPr>
            <a:spLocks noGrp="1"/>
          </p:cNvSpPr>
          <p:nvPr>
            <p:ph sz="quarter" idx="13"/>
          </p:nvPr>
        </p:nvSpPr>
        <p:spPr>
          <a:xfrm>
            <a:off x="333755" y="818983"/>
            <a:ext cx="3680105" cy="261673"/>
          </a:xfrm>
        </p:spPr>
        <p:txBody>
          <a:bodyPr/>
          <a:lstStyle/>
          <a:p>
            <a:r>
              <a:rPr lang="en-US" dirty="0" smtClean="0"/>
              <a:t>Conversation Service Request </a:t>
            </a:r>
            <a:endParaRPr lang="en-US" dirty="0"/>
          </a:p>
        </p:txBody>
      </p:sp>
      <p:sp>
        <p:nvSpPr>
          <p:cNvPr id="5" name="Content Placeholder 3"/>
          <p:cNvSpPr txBox="1">
            <a:spLocks/>
          </p:cNvSpPr>
          <p:nvPr/>
        </p:nvSpPr>
        <p:spPr>
          <a:xfrm>
            <a:off x="4155996" y="818983"/>
            <a:ext cx="3480203" cy="239901"/>
          </a:xfrm>
          <a:prstGeom prst="rect">
            <a:avLst/>
          </a:prstGeom>
        </p:spPr>
        <p:txBody>
          <a:bodyPr lIns="0" tIns="0" rIns="0" bIns="0"/>
          <a:lstStyle>
            <a:lvl1pPr marL="0" indent="0" algn="l" defTabSz="457200" rtl="0" eaLnBrk="1" latinLnBrk="0" hangingPunct="1">
              <a:spcBef>
                <a:spcPts val="0"/>
              </a:spcBef>
              <a:spcAft>
                <a:spcPts val="1000"/>
              </a:spcAft>
              <a:buFont typeface="Arial"/>
              <a:buNone/>
              <a:defRPr sz="1400" strike="noStrike" kern="1200">
                <a:solidFill>
                  <a:srgbClr val="585858"/>
                </a:solidFill>
                <a:latin typeface="Helvetica Neue" charset="0"/>
                <a:ea typeface="Helvetica Neue" charset="0"/>
                <a:cs typeface="Helvetica Neue" charset="0"/>
              </a:defRPr>
            </a:lvl1pPr>
            <a:lvl2pPr marL="173038"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2pPr>
            <a:lvl3pPr marL="3968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3pPr>
            <a:lvl4pPr marL="625475" indent="-168275"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4pPr>
            <a:lvl5pPr marL="8032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Conversation Service Response</a:t>
            </a:r>
            <a:endParaRPr lang="en-US" dirty="0"/>
          </a:p>
        </p:txBody>
      </p:sp>
      <p:pic>
        <p:nvPicPr>
          <p:cNvPr id="9" name="Picture 8"/>
          <p:cNvPicPr>
            <a:picLocks noChangeAspect="1"/>
          </p:cNvPicPr>
          <p:nvPr/>
        </p:nvPicPr>
        <p:blipFill>
          <a:blip r:embed="rId2"/>
          <a:stretch>
            <a:fillRect/>
          </a:stretch>
        </p:blipFill>
        <p:spPr>
          <a:xfrm>
            <a:off x="206091" y="1219631"/>
            <a:ext cx="3665266" cy="2717800"/>
          </a:xfrm>
          <a:prstGeom prst="rect">
            <a:avLst/>
          </a:prstGeom>
        </p:spPr>
      </p:pic>
      <p:pic>
        <p:nvPicPr>
          <p:cNvPr id="11" name="Picture 10"/>
          <p:cNvPicPr>
            <a:picLocks noChangeAspect="1"/>
          </p:cNvPicPr>
          <p:nvPr/>
        </p:nvPicPr>
        <p:blipFill>
          <a:blip r:embed="rId3"/>
          <a:stretch>
            <a:fillRect/>
          </a:stretch>
        </p:blipFill>
        <p:spPr>
          <a:xfrm>
            <a:off x="4155996" y="1221197"/>
            <a:ext cx="4833257" cy="3340430"/>
          </a:xfrm>
          <a:prstGeom prst="rect">
            <a:avLst/>
          </a:prstGeom>
        </p:spPr>
      </p:pic>
    </p:spTree>
    <p:extLst>
      <p:ext uri="{BB962C8B-B14F-4D97-AF65-F5344CB8AC3E}">
        <p14:creationId xmlns:p14="http://schemas.microsoft.com/office/powerpoint/2010/main" val="15732001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7"/>
            <a:ext cx="8537113" cy="522651"/>
          </a:xfrm>
        </p:spPr>
        <p:txBody>
          <a:bodyPr/>
          <a:lstStyle/>
          <a:p>
            <a:r>
              <a:rPr lang="en-US" dirty="0" smtClean="0"/>
              <a:t>Conversation </a:t>
            </a:r>
            <a:r>
              <a:rPr lang="en-US" smtClean="0"/>
              <a:t>Service and Application – Context exchange</a:t>
            </a:r>
            <a:endParaRPr lang="en-US"/>
          </a:p>
        </p:txBody>
      </p:sp>
      <p:sp>
        <p:nvSpPr>
          <p:cNvPr id="3" name="Slide Number Placeholder 2"/>
          <p:cNvSpPr>
            <a:spLocks noGrp="1"/>
          </p:cNvSpPr>
          <p:nvPr>
            <p:ph type="sldNum" sz="quarter" idx="12"/>
          </p:nvPr>
        </p:nvSpPr>
        <p:spPr/>
        <p:txBody>
          <a:bodyPr/>
          <a:lstStyle/>
          <a:p>
            <a:fld id="{E4DBDE34-E9B5-E04F-B662-69720E4BCB53}" type="slidenum">
              <a:rPr lang="en-US" smtClean="0"/>
              <a:pPr/>
              <a:t>12</a:t>
            </a:fld>
            <a:endParaRPr lang="en-US"/>
          </a:p>
        </p:txBody>
      </p:sp>
      <p:sp>
        <p:nvSpPr>
          <p:cNvPr id="4" name="Content Placeholder 3"/>
          <p:cNvSpPr>
            <a:spLocks noGrp="1"/>
          </p:cNvSpPr>
          <p:nvPr>
            <p:ph sz="quarter" idx="13"/>
          </p:nvPr>
        </p:nvSpPr>
        <p:spPr>
          <a:xfrm>
            <a:off x="333755" y="1198992"/>
            <a:ext cx="8537113" cy="3368842"/>
          </a:xfrm>
        </p:spPr>
        <p:txBody>
          <a:bodyPr/>
          <a:lstStyle/>
          <a:p>
            <a:pPr marL="285750" indent="-285750">
              <a:buFont typeface="Arial" charset="0"/>
              <a:buChar char="•"/>
            </a:pPr>
            <a:r>
              <a:rPr lang="en-US" b="1" dirty="0" smtClean="0"/>
              <a:t>Context</a:t>
            </a:r>
            <a:r>
              <a:rPr lang="en-US" dirty="0" smtClean="0"/>
              <a:t> is a key element of the request and response that is exchanged between the application and the conversation service.</a:t>
            </a:r>
          </a:p>
          <a:p>
            <a:pPr marL="682625" lvl="2" indent="-285750">
              <a:buFont typeface="Arial" charset="0"/>
              <a:buChar char="•"/>
            </a:pPr>
            <a:endParaRPr lang="en-US" dirty="0" smtClean="0"/>
          </a:p>
          <a:p>
            <a:pPr marL="458788" lvl="1" indent="-285750">
              <a:buFont typeface="Arial" charset="0"/>
              <a:buChar char="•"/>
            </a:pPr>
            <a:endParaRPr lang="en-US" dirty="0" smtClean="0"/>
          </a:p>
          <a:p>
            <a:pPr marL="458788" lvl="1" indent="-285750">
              <a:buFont typeface="Arial" charset="0"/>
              <a:buChar char="•"/>
            </a:pPr>
            <a:endParaRPr lang="en-US" dirty="0"/>
          </a:p>
        </p:txBody>
      </p:sp>
      <p:pic>
        <p:nvPicPr>
          <p:cNvPr id="6" name="Picture 5"/>
          <p:cNvPicPr>
            <a:picLocks noChangeAspect="1"/>
          </p:cNvPicPr>
          <p:nvPr/>
        </p:nvPicPr>
        <p:blipFill>
          <a:blip r:embed="rId2"/>
          <a:stretch>
            <a:fillRect/>
          </a:stretch>
        </p:blipFill>
        <p:spPr>
          <a:xfrm>
            <a:off x="3661362" y="2549319"/>
            <a:ext cx="5075115" cy="918276"/>
          </a:xfrm>
          <a:prstGeom prst="rect">
            <a:avLst/>
          </a:prstGeom>
        </p:spPr>
      </p:pic>
      <p:pic>
        <p:nvPicPr>
          <p:cNvPr id="7" name="Picture 6"/>
          <p:cNvPicPr>
            <a:picLocks noChangeAspect="1"/>
          </p:cNvPicPr>
          <p:nvPr/>
        </p:nvPicPr>
        <p:blipFill>
          <a:blip r:embed="rId3"/>
          <a:stretch>
            <a:fillRect/>
          </a:stretch>
        </p:blipFill>
        <p:spPr>
          <a:xfrm>
            <a:off x="947881" y="2027747"/>
            <a:ext cx="2282207" cy="2879695"/>
          </a:xfrm>
          <a:prstGeom prst="rect">
            <a:avLst/>
          </a:prstGeom>
        </p:spPr>
      </p:pic>
    </p:spTree>
    <p:extLst>
      <p:ext uri="{BB962C8B-B14F-4D97-AF65-F5344CB8AC3E}">
        <p14:creationId xmlns:p14="http://schemas.microsoft.com/office/powerpoint/2010/main" val="1553733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 Use case</a:t>
            </a:r>
            <a:endParaRPr lang="en-US"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13</a:t>
            </a:fld>
            <a:endParaRPr lang="en-US"/>
          </a:p>
        </p:txBody>
      </p:sp>
      <p:sp>
        <p:nvSpPr>
          <p:cNvPr id="4" name="Content Placeholder 3"/>
          <p:cNvSpPr>
            <a:spLocks noGrp="1"/>
          </p:cNvSpPr>
          <p:nvPr>
            <p:ph sz="quarter" idx="13"/>
          </p:nvPr>
        </p:nvSpPr>
        <p:spPr>
          <a:xfrm>
            <a:off x="333754" y="866275"/>
            <a:ext cx="8548989" cy="3689684"/>
          </a:xfrm>
        </p:spPr>
        <p:txBody>
          <a:bodyPr/>
          <a:lstStyle/>
          <a:p>
            <a:r>
              <a:rPr lang="en-US" dirty="0" smtClean="0"/>
              <a:t>Cognitive calculator is a simple chat bot application that understands users intent to add or multiple two numbers, performs the operation and returns the result.</a:t>
            </a:r>
          </a:p>
          <a:p>
            <a:r>
              <a:rPr lang="en-US" b="1" dirty="0" smtClean="0"/>
              <a:t>Objective of the Lab exercise : </a:t>
            </a:r>
          </a:p>
          <a:p>
            <a:r>
              <a:rPr lang="en-US" dirty="0" smtClean="0"/>
              <a:t>To apply the fundamental concepts learnt about the conversation service and successfully perform the following activities</a:t>
            </a:r>
          </a:p>
          <a:p>
            <a:pPr marL="285750" indent="-285750">
              <a:buFont typeface="Arial" charset="0"/>
              <a:buChar char="•"/>
            </a:pPr>
            <a:r>
              <a:rPr lang="en-US" dirty="0" smtClean="0"/>
              <a:t>Create </a:t>
            </a:r>
            <a:r>
              <a:rPr lang="en-US" dirty="0"/>
              <a:t>a Conversation service instance in IBM </a:t>
            </a:r>
            <a:r>
              <a:rPr lang="en-US" dirty="0" err="1"/>
              <a:t>Bluemix</a:t>
            </a:r>
            <a:r>
              <a:rPr lang="en-US" dirty="0"/>
              <a:t>. </a:t>
            </a:r>
          </a:p>
          <a:p>
            <a:pPr marL="285750" indent="-285750">
              <a:buFont typeface="Arial" charset="0"/>
              <a:buChar char="•"/>
            </a:pPr>
            <a:r>
              <a:rPr lang="en-US" dirty="0" smtClean="0"/>
              <a:t>Create </a:t>
            </a:r>
            <a:r>
              <a:rPr lang="en-US" dirty="0"/>
              <a:t>a Conversation workspace, add intents, entities, system entities, and a dialog for the Cognitive </a:t>
            </a:r>
            <a:r>
              <a:rPr lang="en-US" dirty="0" smtClean="0"/>
              <a:t>  Calculator </a:t>
            </a:r>
            <a:r>
              <a:rPr lang="en-US" dirty="0" err="1"/>
              <a:t>chatbot</a:t>
            </a:r>
            <a:r>
              <a:rPr lang="en-US" dirty="0"/>
              <a:t> application. </a:t>
            </a:r>
          </a:p>
          <a:p>
            <a:pPr marL="285750" indent="-285750">
              <a:buFont typeface="Arial" charset="0"/>
              <a:buChar char="•"/>
            </a:pPr>
            <a:r>
              <a:rPr lang="en-US" dirty="0" smtClean="0"/>
              <a:t>Integrate </a:t>
            </a:r>
            <a:r>
              <a:rPr lang="en-US" dirty="0"/>
              <a:t>the Watson Conversation service in a </a:t>
            </a:r>
            <a:r>
              <a:rPr lang="en-US" dirty="0" err="1"/>
              <a:t>Node.js</a:t>
            </a:r>
            <a:r>
              <a:rPr lang="en-US" dirty="0"/>
              <a:t> application to perform the calculation functionality. </a:t>
            </a:r>
          </a:p>
          <a:p>
            <a:pPr marL="285750" indent="-285750">
              <a:buFont typeface="Arial" charset="0"/>
              <a:buChar char="•"/>
            </a:pP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1309223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Design </a:t>
            </a:r>
            <a:endParaRPr lang="en-US"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14</a:t>
            </a:fld>
            <a:endParaRPr lang="en-US"/>
          </a:p>
        </p:txBody>
      </p:sp>
      <p:pic>
        <p:nvPicPr>
          <p:cNvPr id="5" name="Picture 4"/>
          <p:cNvPicPr>
            <a:picLocks noChangeAspect="1"/>
          </p:cNvPicPr>
          <p:nvPr/>
        </p:nvPicPr>
        <p:blipFill>
          <a:blip r:embed="rId2"/>
          <a:stretch>
            <a:fillRect/>
          </a:stretch>
        </p:blipFill>
        <p:spPr>
          <a:xfrm>
            <a:off x="971815" y="690443"/>
            <a:ext cx="7020279" cy="4292713"/>
          </a:xfrm>
          <a:prstGeom prst="rect">
            <a:avLst/>
          </a:prstGeom>
        </p:spPr>
      </p:pic>
    </p:spTree>
    <p:extLst>
      <p:ext uri="{BB962C8B-B14F-4D97-AF65-F5344CB8AC3E}">
        <p14:creationId xmlns:p14="http://schemas.microsoft.com/office/powerpoint/2010/main" val="3985038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Conversation Service – Advanced Topics</a:t>
            </a:r>
            <a:endParaRPr lang="en-US"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15</a:t>
            </a:fld>
            <a:endParaRPr lang="en-US"/>
          </a:p>
        </p:txBody>
      </p:sp>
      <p:sp>
        <p:nvSpPr>
          <p:cNvPr id="4" name="Content Placeholder 3"/>
          <p:cNvSpPr>
            <a:spLocks noGrp="1"/>
          </p:cNvSpPr>
          <p:nvPr>
            <p:ph sz="quarter" idx="13"/>
          </p:nvPr>
        </p:nvSpPr>
        <p:spPr>
          <a:xfrm>
            <a:off x="333754" y="1187117"/>
            <a:ext cx="8347108" cy="3266130"/>
          </a:xfrm>
        </p:spPr>
        <p:txBody>
          <a:bodyPr/>
          <a:lstStyle/>
          <a:p>
            <a:r>
              <a:rPr lang="en-US" dirty="0" smtClean="0"/>
              <a:t> </a:t>
            </a:r>
          </a:p>
          <a:p>
            <a:r>
              <a:rPr lang="en-US" b="1" dirty="0" smtClean="0">
                <a:solidFill>
                  <a:srgbClr val="246BCA"/>
                </a:solidFill>
                <a:hlinkClick r:id="rId2"/>
              </a:rPr>
              <a:t> - Conversation Service Design Patterns</a:t>
            </a:r>
            <a:endParaRPr lang="en-US" b="1" dirty="0" smtClean="0">
              <a:solidFill>
                <a:srgbClr val="246BCA"/>
              </a:solidFill>
            </a:endParaRPr>
          </a:p>
          <a:p>
            <a:endParaRPr lang="en-US" dirty="0" smtClean="0"/>
          </a:p>
          <a:p>
            <a:r>
              <a:rPr lang="en-US" dirty="0" smtClean="0"/>
              <a:t> - </a:t>
            </a:r>
            <a:r>
              <a:rPr lang="en-US" dirty="0" err="1" smtClean="0"/>
              <a:t>Botkit</a:t>
            </a:r>
            <a:r>
              <a:rPr lang="en-US" dirty="0" smtClean="0"/>
              <a:t> Integration:</a:t>
            </a:r>
          </a:p>
          <a:p>
            <a:endParaRPr lang="en-US" dirty="0" smtClean="0"/>
          </a:p>
          <a:p>
            <a:r>
              <a:rPr lang="en-US" dirty="0"/>
              <a:t>https://</a:t>
            </a:r>
            <a:r>
              <a:rPr lang="en-US" dirty="0" err="1"/>
              <a:t>www.ibm.com</a:t>
            </a:r>
            <a:r>
              <a:rPr lang="en-US" dirty="0"/>
              <a:t>/blogs/</a:t>
            </a:r>
            <a:r>
              <a:rPr lang="en-US" dirty="0" err="1"/>
              <a:t>watson</a:t>
            </a:r>
            <a:r>
              <a:rPr lang="en-US" dirty="0"/>
              <a:t>/2016/11/new-botkit-integration-makes-deploying-watson-bots-messaging-apps-easy</a:t>
            </a:r>
            <a:r>
              <a:rPr lang="en-US" dirty="0" smtClean="0"/>
              <a:t>/</a:t>
            </a:r>
            <a:endParaRPr lang="en-US" dirty="0"/>
          </a:p>
        </p:txBody>
      </p:sp>
    </p:spTree>
    <p:extLst>
      <p:ext uri="{BB962C8B-B14F-4D97-AF65-F5344CB8AC3E}">
        <p14:creationId xmlns:p14="http://schemas.microsoft.com/office/powerpoint/2010/main" val="6398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585858"/>
                </a:solidFill>
              </a:rPr>
              <a:t>Agenda</a:t>
            </a:r>
            <a:endParaRPr lang="en-US" dirty="0">
              <a:solidFill>
                <a:srgbClr val="585858"/>
              </a:solidFill>
            </a:endParaRPr>
          </a:p>
        </p:txBody>
      </p:sp>
      <p:sp>
        <p:nvSpPr>
          <p:cNvPr id="4" name="Slide Number Placeholder 3"/>
          <p:cNvSpPr>
            <a:spLocks noGrp="1"/>
          </p:cNvSpPr>
          <p:nvPr>
            <p:ph type="sldNum" sz="quarter" idx="12"/>
          </p:nvPr>
        </p:nvSpPr>
        <p:spPr/>
        <p:txBody>
          <a:bodyPr/>
          <a:lstStyle/>
          <a:p>
            <a:fld id="{E4DBDE34-E9B5-E04F-B662-69720E4BCB53}" type="slidenum">
              <a:rPr lang="en-US" noProof="0" smtClean="0"/>
              <a:t>2</a:t>
            </a:fld>
            <a:endParaRPr lang="en-US" noProof="0"/>
          </a:p>
        </p:txBody>
      </p:sp>
      <p:sp>
        <p:nvSpPr>
          <p:cNvPr id="5" name="Content Placeholder 4"/>
          <p:cNvSpPr>
            <a:spLocks noGrp="1"/>
          </p:cNvSpPr>
          <p:nvPr>
            <p:ph sz="quarter" idx="13"/>
          </p:nvPr>
        </p:nvSpPr>
        <p:spPr>
          <a:xfrm>
            <a:off x="333754" y="916998"/>
            <a:ext cx="8204603" cy="3810449"/>
          </a:xfrm>
        </p:spPr>
        <p:txBody>
          <a:bodyPr/>
          <a:lstStyle/>
          <a:p>
            <a:pPr marL="342900" indent="-342900">
              <a:lnSpc>
                <a:spcPts val="2160"/>
              </a:lnSpc>
              <a:buFontTx/>
              <a:buChar char="-"/>
            </a:pPr>
            <a:r>
              <a:rPr lang="en-GB" sz="2000" dirty="0" smtClean="0">
                <a:solidFill>
                  <a:srgbClr val="585858"/>
                </a:solidFill>
              </a:rPr>
              <a:t>Conversation Service Introduction </a:t>
            </a:r>
          </a:p>
          <a:p>
            <a:pPr marL="342900" indent="-342900">
              <a:lnSpc>
                <a:spcPts val="2160"/>
              </a:lnSpc>
              <a:buFontTx/>
              <a:buChar char="-"/>
            </a:pPr>
            <a:r>
              <a:rPr lang="en-GB" sz="2000" dirty="0"/>
              <a:t>K</a:t>
            </a:r>
            <a:r>
              <a:rPr lang="en-GB" sz="2000" dirty="0" smtClean="0">
                <a:solidFill>
                  <a:srgbClr val="585858"/>
                </a:solidFill>
              </a:rPr>
              <a:t>ey concepts</a:t>
            </a:r>
          </a:p>
          <a:p>
            <a:pPr marL="342900" indent="-342900">
              <a:lnSpc>
                <a:spcPts val="2160"/>
              </a:lnSpc>
              <a:buFontTx/>
              <a:buChar char="-"/>
            </a:pPr>
            <a:r>
              <a:rPr lang="en-GB" sz="2000" dirty="0" smtClean="0"/>
              <a:t>Usecase and Lab design</a:t>
            </a:r>
          </a:p>
          <a:p>
            <a:pPr marL="342900" indent="-342900">
              <a:lnSpc>
                <a:spcPts val="2160"/>
              </a:lnSpc>
              <a:buFontTx/>
              <a:buChar char="-"/>
            </a:pPr>
            <a:r>
              <a:rPr lang="en-GB" sz="2000" dirty="0" smtClean="0"/>
              <a:t>Hands on</a:t>
            </a:r>
          </a:p>
          <a:p>
            <a:pPr marL="342900" indent="-342900">
              <a:lnSpc>
                <a:spcPts val="2160"/>
              </a:lnSpc>
              <a:buFontTx/>
              <a:buChar char="-"/>
            </a:pPr>
            <a:r>
              <a:rPr lang="en-GB" sz="2000" dirty="0" smtClean="0"/>
              <a:t>Conversation Service – Advanced</a:t>
            </a:r>
          </a:p>
          <a:p>
            <a:pPr marL="342900" indent="-342900">
              <a:lnSpc>
                <a:spcPts val="2160"/>
              </a:lnSpc>
              <a:buFontTx/>
              <a:buChar char="-"/>
            </a:pPr>
            <a:endParaRPr lang="en-GB" sz="2000" dirty="0" smtClean="0">
              <a:solidFill>
                <a:srgbClr val="585858"/>
              </a:solidFill>
            </a:endParaRPr>
          </a:p>
          <a:p>
            <a:pPr marL="342900" indent="-342900">
              <a:lnSpc>
                <a:spcPts val="2160"/>
              </a:lnSpc>
              <a:buFontTx/>
              <a:buChar char="-"/>
            </a:pPr>
            <a:endParaRPr lang="en-GB" sz="2000" dirty="0" smtClean="0">
              <a:solidFill>
                <a:srgbClr val="585858"/>
              </a:solidFill>
            </a:endParaRPr>
          </a:p>
          <a:p>
            <a:pPr>
              <a:lnSpc>
                <a:spcPts val="2160"/>
              </a:lnSpc>
            </a:pPr>
            <a:endParaRPr lang="en-GB" sz="2000" dirty="0">
              <a:solidFill>
                <a:srgbClr val="585858"/>
              </a:solidFill>
            </a:endParaRPr>
          </a:p>
        </p:txBody>
      </p:sp>
    </p:spTree>
    <p:extLst>
      <p:ext uri="{BB962C8B-B14F-4D97-AF65-F5344CB8AC3E}">
        <p14:creationId xmlns:p14="http://schemas.microsoft.com/office/powerpoint/2010/main" val="162932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6"/>
            <a:ext cx="8263980" cy="695131"/>
          </a:xfrm>
        </p:spPr>
        <p:txBody>
          <a:bodyPr/>
          <a:lstStyle/>
          <a:p>
            <a:r>
              <a:rPr lang="en-US" dirty="0" smtClean="0"/>
              <a:t>Typical Architecture of an Application Using Conversation Service</a:t>
            </a:r>
            <a:endParaRPr lang="en-US"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3</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001793" y="1015627"/>
            <a:ext cx="6927904" cy="3209169"/>
          </a:xfrm>
        </p:spPr>
      </p:pic>
    </p:spTree>
    <p:extLst>
      <p:ext uri="{BB962C8B-B14F-4D97-AF65-F5344CB8AC3E}">
        <p14:creationId xmlns:p14="http://schemas.microsoft.com/office/powerpoint/2010/main" val="2083894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6"/>
            <a:ext cx="8263980" cy="695131"/>
          </a:xfrm>
        </p:spPr>
        <p:txBody>
          <a:bodyPr/>
          <a:lstStyle/>
          <a:p>
            <a:r>
              <a:rPr lang="en-US" dirty="0" smtClean="0"/>
              <a:t>Conversation Concepts – Intents and Entities</a:t>
            </a:r>
            <a:endParaRPr lang="en-US"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4</a:t>
            </a:fld>
            <a:endParaRPr lang="en-US"/>
          </a:p>
        </p:txBody>
      </p:sp>
      <p:sp>
        <p:nvSpPr>
          <p:cNvPr id="4" name="Content Placeholder 3"/>
          <p:cNvSpPr>
            <a:spLocks noGrp="1"/>
          </p:cNvSpPr>
          <p:nvPr>
            <p:ph sz="quarter" idx="13"/>
          </p:nvPr>
        </p:nvSpPr>
        <p:spPr>
          <a:xfrm>
            <a:off x="333755" y="668061"/>
            <a:ext cx="8263980" cy="434812"/>
          </a:xfrm>
        </p:spPr>
        <p:txBody>
          <a:bodyPr/>
          <a:lstStyle/>
          <a:p>
            <a:pPr marL="385763" indent="-385763" algn="ctr">
              <a:spcBef>
                <a:spcPts val="450"/>
              </a:spcBef>
            </a:pPr>
            <a:r>
              <a:rPr lang="en-US" sz="1600" b="1" dirty="0">
                <a:solidFill>
                  <a:srgbClr val="2E75B6"/>
                </a:solidFill>
                <a:latin typeface="Helvetica Neue"/>
                <a:ea typeface="+mn-ea"/>
                <a:cs typeface="Helvetica Neue"/>
              </a:rPr>
              <a:t>Conversation service uses a natural language processing (NLP) to identify key information from user’s interactions </a:t>
            </a:r>
          </a:p>
        </p:txBody>
      </p:sp>
      <p:sp>
        <p:nvSpPr>
          <p:cNvPr id="7" name="Content Placeholder 4"/>
          <p:cNvSpPr txBox="1">
            <a:spLocks/>
          </p:cNvSpPr>
          <p:nvPr/>
        </p:nvSpPr>
        <p:spPr>
          <a:xfrm>
            <a:off x="5190555" y="1264950"/>
            <a:ext cx="3644687" cy="3368842"/>
          </a:xfrm>
          <a:prstGeom prst="rect">
            <a:avLst/>
          </a:prstGeom>
        </p:spPr>
        <p:txBody>
          <a:bodyPr lIns="0" tIns="0" rIns="0" bIns="0"/>
          <a:lstStyle>
            <a:lvl1pPr marL="0" indent="0" algn="l" defTabSz="457200" rtl="0" eaLnBrk="1" latinLnBrk="0" hangingPunct="1">
              <a:spcBef>
                <a:spcPts val="0"/>
              </a:spcBef>
              <a:spcAft>
                <a:spcPts val="1000"/>
              </a:spcAft>
              <a:buFont typeface="Arial"/>
              <a:buNone/>
              <a:defRPr sz="1400" strike="noStrike" kern="1200">
                <a:solidFill>
                  <a:srgbClr val="585858"/>
                </a:solidFill>
                <a:latin typeface="Helvetica Neue" charset="0"/>
                <a:ea typeface="Helvetica Neue" charset="0"/>
                <a:cs typeface="Helvetica Neue" charset="0"/>
              </a:defRPr>
            </a:lvl1pPr>
            <a:lvl2pPr marL="173038"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2pPr>
            <a:lvl3pPr marL="3968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3pPr>
            <a:lvl4pPr marL="625475" indent="-168275"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4pPr>
            <a:lvl5pPr marL="8032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charset="0"/>
              <a:buChar char="•"/>
            </a:pPr>
            <a:endParaRPr lang="en-US" dirty="0"/>
          </a:p>
          <a:p>
            <a:pPr marL="285750" indent="-285750">
              <a:buFont typeface="Arial" charset="0"/>
              <a:buChar char="•"/>
            </a:pPr>
            <a:r>
              <a:rPr lang="en-US" dirty="0"/>
              <a:t> Intent: The purpose of a user’s input (the user’s intent</a:t>
            </a:r>
            <a:r>
              <a:rPr lang="en-US" dirty="0" smtClean="0"/>
              <a:t>)</a:t>
            </a:r>
            <a:endParaRPr lang="en-US" dirty="0"/>
          </a:p>
          <a:p>
            <a:pPr marL="285750" indent="-285750">
              <a:buFont typeface="Arial" charset="0"/>
              <a:buChar char="•"/>
            </a:pPr>
            <a:r>
              <a:rPr lang="en-US" dirty="0"/>
              <a:t> Entity: A term or object that is relevant to the intent (context for the intent). </a:t>
            </a:r>
            <a:endParaRPr lang="en-US" dirty="0" smtClean="0"/>
          </a:p>
          <a:p>
            <a:pPr marL="285750" indent="-285750">
              <a:buFont typeface="Arial" charset="0"/>
              <a:buChar char="•"/>
            </a:pPr>
            <a:endParaRPr lang="en-US" dirty="0" smtClean="0"/>
          </a:p>
          <a:p>
            <a:pPr marL="285750" indent="-285750">
              <a:buFont typeface="Arial" charset="0"/>
              <a:buChar char="•"/>
            </a:pPr>
            <a:r>
              <a:rPr lang="en-US" dirty="0"/>
              <a:t>The dialog component of the Conversation service uses the intents and entities that are identified in the user’s input to gather required information and provide a useful response to each user input </a:t>
            </a:r>
          </a:p>
          <a:p>
            <a:endParaRPr lang="en-US" dirty="0"/>
          </a:p>
          <a:p>
            <a:endParaRPr lang="en-US" dirty="0"/>
          </a:p>
          <a:p>
            <a:pPr marL="285750" indent="-285750">
              <a:buFont typeface="Arial" charset="0"/>
              <a:buChar char="•"/>
            </a:pPr>
            <a:endParaRPr lang="en-US" dirty="0" smtClean="0"/>
          </a:p>
          <a:p>
            <a:pPr marL="285750" indent="-285750">
              <a:buFont typeface="Arial" charset="0"/>
              <a:buChar char="•"/>
            </a:pPr>
            <a:endParaRPr lang="en-US" dirty="0">
              <a:solidFill>
                <a:srgbClr val="464646"/>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55" y="1249992"/>
            <a:ext cx="4619293" cy="3769096"/>
          </a:xfrm>
          <a:prstGeom prst="rect">
            <a:avLst/>
          </a:prstGeom>
        </p:spPr>
      </p:pic>
    </p:spTree>
    <p:extLst>
      <p:ext uri="{BB962C8B-B14F-4D97-AF65-F5344CB8AC3E}">
        <p14:creationId xmlns:p14="http://schemas.microsoft.com/office/powerpoint/2010/main" val="6099855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1" y="243066"/>
            <a:ext cx="6965403" cy="545778"/>
          </a:xfrm>
        </p:spPr>
        <p:txBody>
          <a:bodyPr/>
          <a:lstStyle/>
          <a:p>
            <a:r>
              <a:rPr lang="en-US" dirty="0" smtClean="0"/>
              <a:t>Concepts – Node and Dialog</a:t>
            </a:r>
            <a:endParaRPr lang="en-US"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5</a:t>
            </a:fld>
            <a:endParaRPr lang="en-US"/>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46115" y="904991"/>
            <a:ext cx="2258510" cy="1853136"/>
          </a:xfrm>
        </p:spPr>
      </p:pic>
      <p:sp>
        <p:nvSpPr>
          <p:cNvPr id="5" name="Content Placeholder 4"/>
          <p:cNvSpPr txBox="1">
            <a:spLocks/>
          </p:cNvSpPr>
          <p:nvPr/>
        </p:nvSpPr>
        <p:spPr>
          <a:xfrm>
            <a:off x="5083677" y="904991"/>
            <a:ext cx="3597185" cy="4017917"/>
          </a:xfrm>
          <a:prstGeom prst="rect">
            <a:avLst/>
          </a:prstGeom>
        </p:spPr>
        <p:txBody>
          <a:bodyPr lIns="0" tIns="0" rIns="0" bIns="0"/>
          <a:lstStyle>
            <a:lvl1pPr marL="0" indent="0" algn="l" defTabSz="457200" rtl="0" eaLnBrk="1" latinLnBrk="0" hangingPunct="1">
              <a:spcBef>
                <a:spcPts val="0"/>
              </a:spcBef>
              <a:spcAft>
                <a:spcPts val="1000"/>
              </a:spcAft>
              <a:buFont typeface="Arial"/>
              <a:buNone/>
              <a:defRPr sz="1400" strike="noStrike" kern="1200">
                <a:solidFill>
                  <a:srgbClr val="585858"/>
                </a:solidFill>
                <a:latin typeface="Helvetica Neue" charset="0"/>
                <a:ea typeface="Helvetica Neue" charset="0"/>
                <a:cs typeface="Helvetica Neue" charset="0"/>
              </a:defRPr>
            </a:lvl1pPr>
            <a:lvl2pPr marL="173038"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2pPr>
            <a:lvl3pPr marL="3968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3pPr>
            <a:lvl4pPr marL="625475" indent="-168275"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4pPr>
            <a:lvl5pPr marL="8032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charset="0"/>
              <a:buChar char="•"/>
            </a:pPr>
            <a:endParaRPr lang="en-US" sz="1600" dirty="0"/>
          </a:p>
          <a:p>
            <a:pPr marL="285750" indent="-285750">
              <a:buFont typeface="Arial" charset="0"/>
              <a:buChar char="•"/>
            </a:pPr>
            <a:r>
              <a:rPr lang="en-US" sz="1600" dirty="0"/>
              <a:t>Each node starts with one or more lines that the bot shows to the user to request a response. Each node includes conditions for the node to be active, and also an output object that defines the response provided </a:t>
            </a:r>
          </a:p>
          <a:p>
            <a:pPr marL="285750" indent="-285750">
              <a:buFont typeface="Arial" charset="0"/>
              <a:buChar char="•"/>
            </a:pPr>
            <a:endParaRPr lang="en-US" sz="1600" dirty="0" smtClean="0"/>
          </a:p>
          <a:p>
            <a:pPr marL="285750" indent="-285750">
              <a:buFont typeface="Arial" charset="0"/>
              <a:buChar char="•"/>
            </a:pPr>
            <a:r>
              <a:rPr lang="en-US" sz="1600" dirty="0" smtClean="0"/>
              <a:t>Dialog: </a:t>
            </a:r>
            <a:r>
              <a:rPr lang="en-US" sz="1600" dirty="0"/>
              <a:t>The dialog is made up of nodes that </a:t>
            </a:r>
            <a:r>
              <a:rPr lang="en-US" sz="1600" dirty="0" smtClean="0"/>
              <a:t>   define </a:t>
            </a:r>
            <a:r>
              <a:rPr lang="en-US" sz="1600" dirty="0"/>
              <a:t>steps in the conversation. Dialog nodes are chained together in a tree structure to create an interactive conversation with the user. </a:t>
            </a:r>
            <a:endParaRPr lang="en-US" sz="1600" dirty="0" smtClean="0"/>
          </a:p>
          <a:p>
            <a:pPr marL="285750" indent="-285750">
              <a:buFont typeface="Arial" charset="0"/>
              <a:buChar char="•"/>
            </a:pPr>
            <a:endParaRPr lang="en-US" dirty="0"/>
          </a:p>
          <a:p>
            <a:endParaRPr lang="en-US" dirty="0"/>
          </a:p>
          <a:p>
            <a:endParaRPr lang="en-US" dirty="0"/>
          </a:p>
          <a:p>
            <a:pPr marL="285750" indent="-285750">
              <a:buFont typeface="Arial" charset="0"/>
              <a:buChar char="•"/>
            </a:pPr>
            <a:endParaRPr lang="en-US" dirty="0" smtClean="0"/>
          </a:p>
          <a:p>
            <a:pPr marL="285750" indent="-285750">
              <a:buFont typeface="Arial" charset="0"/>
              <a:buChar char="•"/>
            </a:pPr>
            <a:endParaRPr lang="en-US" dirty="0">
              <a:solidFill>
                <a:srgbClr val="464646"/>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55" y="2874274"/>
            <a:ext cx="3883231" cy="2048634"/>
          </a:xfrm>
          <a:prstGeom prst="rect">
            <a:avLst/>
          </a:prstGeom>
        </p:spPr>
      </p:pic>
      <p:cxnSp>
        <p:nvCxnSpPr>
          <p:cNvPr id="8" name="Straight Arrow Connector 7"/>
          <p:cNvCxnSpPr/>
          <p:nvPr/>
        </p:nvCxnSpPr>
        <p:spPr>
          <a:xfrm flipH="1" flipV="1">
            <a:off x="939500" y="1027347"/>
            <a:ext cx="569214" cy="21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807522" y="1471898"/>
            <a:ext cx="701192" cy="1782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882432" y="1978954"/>
            <a:ext cx="839526" cy="188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188867" y="1388372"/>
            <a:ext cx="597067" cy="254024"/>
          </a:xfrm>
          <a:prstGeom prst="roundRect">
            <a:avLst/>
          </a:prstGeom>
          <a:solidFill>
            <a:srgbClr val="246BCA"/>
          </a:solidFill>
        </p:spPr>
        <p:txBody>
          <a:bodyPr wrap="square" lIns="0" tIns="0" rIns="0" bIns="0" rtlCol="0" anchor="ctr">
            <a:noAutofit/>
          </a:bodyPr>
          <a:lstStyle/>
          <a:p>
            <a:pPr algn="ctr"/>
            <a:r>
              <a:rPr lang="en-US" sz="800" dirty="0">
                <a:solidFill>
                  <a:srgbClr val="FFFFFF"/>
                </a:solidFill>
                <a:latin typeface="Arial"/>
                <a:cs typeface="Arial"/>
              </a:rPr>
              <a:t>Trigger</a:t>
            </a:r>
          </a:p>
          <a:p>
            <a:pPr algn="ctr"/>
            <a:r>
              <a:rPr lang="en-US" sz="800" dirty="0">
                <a:solidFill>
                  <a:srgbClr val="FFFFFF"/>
                </a:solidFill>
                <a:latin typeface="Arial"/>
                <a:cs typeface="Arial"/>
              </a:rPr>
              <a:t>Condition</a:t>
            </a:r>
          </a:p>
        </p:txBody>
      </p:sp>
      <p:sp>
        <p:nvSpPr>
          <p:cNvPr id="20" name="Rounded Rectangle 19"/>
          <p:cNvSpPr/>
          <p:nvPr/>
        </p:nvSpPr>
        <p:spPr>
          <a:xfrm>
            <a:off x="486155" y="979984"/>
            <a:ext cx="597067" cy="254024"/>
          </a:xfrm>
          <a:prstGeom prst="roundRect">
            <a:avLst/>
          </a:prstGeom>
          <a:solidFill>
            <a:srgbClr val="246BCA"/>
          </a:solidFill>
        </p:spPr>
        <p:txBody>
          <a:bodyPr wrap="square" lIns="0" tIns="0" rIns="0" bIns="0" rtlCol="0" anchor="ctr">
            <a:noAutofit/>
          </a:bodyPr>
          <a:lstStyle/>
          <a:p>
            <a:pPr algn="ctr"/>
            <a:r>
              <a:rPr lang="en-US" sz="800" dirty="0">
                <a:solidFill>
                  <a:srgbClr val="FFFFFF"/>
                </a:solidFill>
                <a:latin typeface="Arial"/>
                <a:cs typeface="Arial"/>
              </a:rPr>
              <a:t>Node Name</a:t>
            </a:r>
          </a:p>
        </p:txBody>
      </p:sp>
      <p:sp>
        <p:nvSpPr>
          <p:cNvPr id="21" name="Rounded Rectangle 20"/>
          <p:cNvSpPr/>
          <p:nvPr/>
        </p:nvSpPr>
        <p:spPr>
          <a:xfrm>
            <a:off x="3687041" y="1726440"/>
            <a:ext cx="597067" cy="254024"/>
          </a:xfrm>
          <a:prstGeom prst="roundRect">
            <a:avLst/>
          </a:prstGeom>
          <a:solidFill>
            <a:srgbClr val="246BCA"/>
          </a:solidFill>
        </p:spPr>
        <p:txBody>
          <a:bodyPr wrap="square" lIns="0" tIns="0" rIns="0" bIns="0" rtlCol="0" anchor="ctr">
            <a:noAutofit/>
          </a:bodyPr>
          <a:lstStyle/>
          <a:p>
            <a:pPr algn="ctr"/>
            <a:r>
              <a:rPr lang="en-US" sz="800" dirty="0">
                <a:solidFill>
                  <a:srgbClr val="FFFFFF"/>
                </a:solidFill>
                <a:latin typeface="Arial"/>
                <a:cs typeface="Arial"/>
              </a:rPr>
              <a:t>Response text</a:t>
            </a:r>
          </a:p>
        </p:txBody>
      </p:sp>
    </p:spTree>
    <p:extLst>
      <p:ext uri="{BB962C8B-B14F-4D97-AF65-F5344CB8AC3E}">
        <p14:creationId xmlns:p14="http://schemas.microsoft.com/office/powerpoint/2010/main" val="54788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6"/>
            <a:ext cx="8584614" cy="593903"/>
          </a:xfrm>
        </p:spPr>
        <p:txBody>
          <a:bodyPr/>
          <a:lstStyle/>
          <a:p>
            <a:r>
              <a:rPr lang="en-US" dirty="0" smtClean="0"/>
              <a:t>Lets Understand through example – Identify intents and entities </a:t>
            </a:r>
            <a:r>
              <a:rPr lang="en-US" smtClean="0"/>
              <a:t>in the below statements</a:t>
            </a:r>
            <a:endParaRPr lang="en-US"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6</a:t>
            </a:fld>
            <a:endParaRPr lang="en-US"/>
          </a:p>
        </p:txBody>
      </p:sp>
      <p:sp>
        <p:nvSpPr>
          <p:cNvPr id="4" name="Content Placeholder 3"/>
          <p:cNvSpPr>
            <a:spLocks noGrp="1"/>
          </p:cNvSpPr>
          <p:nvPr>
            <p:ph sz="quarter" idx="13"/>
          </p:nvPr>
        </p:nvSpPr>
        <p:spPr>
          <a:xfrm>
            <a:off x="333754" y="1187117"/>
            <a:ext cx="7337706" cy="3368842"/>
          </a:xfrm>
        </p:spPr>
        <p:txBody>
          <a:bodyPr/>
          <a:lstStyle/>
          <a:p>
            <a:pPr marL="285750" indent="-285750">
              <a:buFont typeface="Arial" charset="0"/>
              <a:buChar char="•"/>
            </a:pPr>
            <a:r>
              <a:rPr lang="en-US" dirty="0" smtClean="0"/>
              <a:t>I want to know about your life insurance product</a:t>
            </a:r>
          </a:p>
          <a:p>
            <a:pPr marL="285750" indent="-285750">
              <a:buFont typeface="Arial" charset="0"/>
              <a:buChar char="•"/>
            </a:pPr>
            <a:r>
              <a:rPr lang="en-US" dirty="0" smtClean="0"/>
              <a:t>I am totally unhappy with your customer service representative who visited my home</a:t>
            </a:r>
          </a:p>
          <a:p>
            <a:pPr marL="285750" indent="-285750">
              <a:buFont typeface="Arial" charset="0"/>
              <a:buChar char="•"/>
            </a:pPr>
            <a:r>
              <a:rPr lang="en-US" dirty="0" smtClean="0"/>
              <a:t>When is my insurance premium due?</a:t>
            </a:r>
          </a:p>
          <a:p>
            <a:pPr marL="285750" indent="-285750">
              <a:buFont typeface="Arial" charset="0"/>
              <a:buChar char="•"/>
            </a:pPr>
            <a:r>
              <a:rPr lang="en-US" dirty="0" smtClean="0"/>
              <a:t>I am going to escalate this matter to your senior management</a:t>
            </a:r>
          </a:p>
          <a:p>
            <a:pPr marL="285750" indent="-285750">
              <a:buFont typeface="Arial" charset="0"/>
              <a:buChar char="•"/>
            </a:pPr>
            <a:r>
              <a:rPr lang="en-US" dirty="0" smtClean="0"/>
              <a:t>Hi there! How are you doing today?</a:t>
            </a:r>
          </a:p>
          <a:p>
            <a:pPr marL="285750" indent="-285750">
              <a:buFont typeface="Arial" charset="0"/>
              <a:buChar char="•"/>
            </a:pPr>
            <a:r>
              <a:rPr lang="en-US" dirty="0" smtClean="0"/>
              <a:t>Nope, thx am done.</a:t>
            </a:r>
          </a:p>
          <a:p>
            <a:pPr marL="285750" indent="-285750">
              <a:buFont typeface="Arial" charset="0"/>
              <a:buChar char="•"/>
            </a:pPr>
            <a:r>
              <a:rPr lang="en-US" dirty="0" smtClean="0"/>
              <a:t>I rate you 5 out of 10</a:t>
            </a:r>
          </a:p>
        </p:txBody>
      </p:sp>
    </p:spTree>
    <p:extLst>
      <p:ext uri="{BB962C8B-B14F-4D97-AF65-F5344CB8AC3E}">
        <p14:creationId xmlns:p14="http://schemas.microsoft.com/office/powerpoint/2010/main" val="24674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Conversation Turn</a:t>
            </a:r>
            <a:endParaRPr lang="en-US"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7</a:t>
            </a:fld>
            <a:endParaRPr lang="en-US"/>
          </a:p>
        </p:txBody>
      </p:sp>
      <p:pic>
        <p:nvPicPr>
          <p:cNvPr id="5" name="Content Placeholder 4"/>
          <p:cNvPicPr>
            <a:picLocks noGrp="1" noChangeAspect="1"/>
          </p:cNvPicPr>
          <p:nvPr>
            <p:ph sz="quarter" idx="13"/>
          </p:nvPr>
        </p:nvPicPr>
        <p:blipFill>
          <a:blip r:embed="rId2"/>
          <a:stretch>
            <a:fillRect/>
          </a:stretch>
        </p:blipFill>
        <p:spPr>
          <a:xfrm>
            <a:off x="2183024" y="1358773"/>
            <a:ext cx="4565441" cy="3368675"/>
          </a:xfrm>
          <a:prstGeom prst="rect">
            <a:avLst/>
          </a:prstGeom>
        </p:spPr>
      </p:pic>
      <p:sp>
        <p:nvSpPr>
          <p:cNvPr id="6" name="Content Placeholder 3"/>
          <p:cNvSpPr txBox="1">
            <a:spLocks/>
          </p:cNvSpPr>
          <p:nvPr/>
        </p:nvSpPr>
        <p:spPr>
          <a:xfrm>
            <a:off x="333755" y="668061"/>
            <a:ext cx="8263980" cy="434812"/>
          </a:xfrm>
          <a:prstGeom prst="rect">
            <a:avLst/>
          </a:prstGeom>
        </p:spPr>
        <p:txBody>
          <a:bodyPr lIns="0" tIns="0" rIns="0" bIns="0"/>
          <a:lstStyle>
            <a:lvl1pPr marL="0" indent="0" algn="l" defTabSz="457200" rtl="0" eaLnBrk="1" latinLnBrk="0" hangingPunct="1">
              <a:spcBef>
                <a:spcPts val="0"/>
              </a:spcBef>
              <a:spcAft>
                <a:spcPts val="1000"/>
              </a:spcAft>
              <a:buFont typeface="Arial"/>
              <a:buNone/>
              <a:defRPr sz="1400" strike="noStrike" kern="1200">
                <a:solidFill>
                  <a:srgbClr val="585858"/>
                </a:solidFill>
                <a:latin typeface="Helvetica Neue" charset="0"/>
                <a:ea typeface="Helvetica Neue" charset="0"/>
                <a:cs typeface="Helvetica Neue" charset="0"/>
              </a:defRPr>
            </a:lvl1pPr>
            <a:lvl2pPr marL="173038"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2pPr>
            <a:lvl3pPr marL="3968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3pPr>
            <a:lvl4pPr marL="625475" indent="-168275"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4pPr>
            <a:lvl5pPr marL="8032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5763" indent="-385763" algn="ctr">
              <a:spcBef>
                <a:spcPts val="450"/>
              </a:spcBef>
            </a:pPr>
            <a:r>
              <a:rPr lang="en-US" sz="1600" b="1" dirty="0">
                <a:solidFill>
                  <a:srgbClr val="2E75B6"/>
                </a:solidFill>
                <a:latin typeface="Helvetica Neue"/>
                <a:ea typeface="+mn-ea"/>
                <a:cs typeface="Helvetica Neue"/>
              </a:rPr>
              <a:t>A single cycle of user input and a response is called conversation turn </a:t>
            </a:r>
            <a:r>
              <a:rPr lang="en-US" sz="1600" b="1" dirty="0" smtClean="0">
                <a:solidFill>
                  <a:srgbClr val="2E75B6"/>
                </a:solidFill>
                <a:latin typeface="Helvetica Neue"/>
                <a:ea typeface="+mn-ea"/>
                <a:cs typeface="Helvetica Neue"/>
              </a:rPr>
              <a:t>.                Each </a:t>
            </a:r>
            <a:r>
              <a:rPr lang="en-US" sz="1600" b="1" dirty="0">
                <a:solidFill>
                  <a:srgbClr val="2E75B6"/>
                </a:solidFill>
                <a:latin typeface="Helvetica Neue"/>
                <a:ea typeface="+mn-ea"/>
                <a:cs typeface="Helvetica Neue"/>
              </a:rPr>
              <a:t>conversation turn starts in one dialog node, called the active node</a:t>
            </a:r>
            <a:r>
              <a:rPr lang="en-US" sz="1600" dirty="0"/>
              <a:t>. </a:t>
            </a:r>
          </a:p>
          <a:p>
            <a:pPr marL="385763" indent="-385763" algn="ctr">
              <a:spcBef>
                <a:spcPts val="450"/>
              </a:spcBef>
            </a:pPr>
            <a:endParaRPr lang="en-US" sz="1600" b="1" dirty="0">
              <a:solidFill>
                <a:srgbClr val="2E75B6"/>
              </a:solidFill>
              <a:latin typeface="Helvetica Neue"/>
              <a:ea typeface="+mn-ea"/>
              <a:cs typeface="Helvetica Neue"/>
            </a:endParaRPr>
          </a:p>
        </p:txBody>
      </p:sp>
      <p:sp>
        <p:nvSpPr>
          <p:cNvPr id="7" name="Oval 6"/>
          <p:cNvSpPr/>
          <p:nvPr/>
        </p:nvSpPr>
        <p:spPr>
          <a:xfrm>
            <a:off x="6151417" y="2393554"/>
            <a:ext cx="285008" cy="285008"/>
          </a:xfrm>
          <a:prstGeom prst="ellipse">
            <a:avLst/>
          </a:prstGeom>
          <a:solidFill>
            <a:srgbClr val="246BCA"/>
          </a:solidFill>
        </p:spPr>
        <p:txBody>
          <a:bodyPr wrap="square" lIns="0" tIns="0" rIns="0" bIns="0" rtlCol="0" anchor="ctr">
            <a:noAutofit/>
          </a:bodyPr>
          <a:lstStyle/>
          <a:p>
            <a:pPr algn="ctr"/>
            <a:r>
              <a:rPr lang="en-US" sz="1200" dirty="0" smtClean="0">
                <a:solidFill>
                  <a:srgbClr val="FFFFFF"/>
                </a:solidFill>
                <a:latin typeface="Arial"/>
                <a:cs typeface="Arial"/>
              </a:rPr>
              <a:t>1</a:t>
            </a:r>
            <a:endParaRPr lang="en-US" sz="1200" dirty="0">
              <a:solidFill>
                <a:srgbClr val="FFFFFF"/>
              </a:solidFill>
              <a:latin typeface="Arial"/>
              <a:cs typeface="Arial"/>
            </a:endParaRPr>
          </a:p>
        </p:txBody>
      </p:sp>
      <p:sp>
        <p:nvSpPr>
          <p:cNvPr id="8" name="Oval 7"/>
          <p:cNvSpPr/>
          <p:nvPr/>
        </p:nvSpPr>
        <p:spPr>
          <a:xfrm>
            <a:off x="6008913" y="3428335"/>
            <a:ext cx="285008" cy="285008"/>
          </a:xfrm>
          <a:prstGeom prst="ellipse">
            <a:avLst/>
          </a:prstGeom>
          <a:solidFill>
            <a:srgbClr val="246BCA"/>
          </a:solidFill>
        </p:spPr>
        <p:txBody>
          <a:bodyPr wrap="square" lIns="0" tIns="0" rIns="0" bIns="0" rtlCol="0" anchor="ctr">
            <a:noAutofit/>
          </a:bodyPr>
          <a:lstStyle/>
          <a:p>
            <a:pPr algn="ctr"/>
            <a:r>
              <a:rPr lang="en-US" sz="1200" dirty="0" smtClean="0">
                <a:solidFill>
                  <a:srgbClr val="FFFFFF"/>
                </a:solidFill>
                <a:latin typeface="Arial"/>
                <a:cs typeface="Arial"/>
              </a:rPr>
              <a:t>2</a:t>
            </a:r>
            <a:endParaRPr lang="en-US" sz="1200" dirty="0">
              <a:solidFill>
                <a:srgbClr val="FFFFFF"/>
              </a:solidFill>
              <a:latin typeface="Arial"/>
              <a:cs typeface="Arial"/>
            </a:endParaRPr>
          </a:p>
        </p:txBody>
      </p:sp>
      <p:sp>
        <p:nvSpPr>
          <p:cNvPr id="9" name="Oval 8"/>
          <p:cNvSpPr/>
          <p:nvPr/>
        </p:nvSpPr>
        <p:spPr>
          <a:xfrm>
            <a:off x="3960317" y="3448452"/>
            <a:ext cx="285008" cy="285008"/>
          </a:xfrm>
          <a:prstGeom prst="ellipse">
            <a:avLst/>
          </a:prstGeom>
          <a:solidFill>
            <a:srgbClr val="246BCA"/>
          </a:solidFill>
        </p:spPr>
        <p:txBody>
          <a:bodyPr wrap="square" lIns="0" tIns="0" rIns="0" bIns="0" rtlCol="0" anchor="ctr">
            <a:noAutofit/>
          </a:bodyPr>
          <a:lstStyle/>
          <a:p>
            <a:pPr algn="ctr"/>
            <a:r>
              <a:rPr lang="en-US" sz="1200" dirty="0">
                <a:solidFill>
                  <a:srgbClr val="FFFFFF"/>
                </a:solidFill>
                <a:latin typeface="Arial"/>
                <a:cs typeface="Arial"/>
              </a:rPr>
              <a:t>3</a:t>
            </a:r>
          </a:p>
        </p:txBody>
      </p:sp>
      <p:sp>
        <p:nvSpPr>
          <p:cNvPr id="10" name="Oval 9"/>
          <p:cNvSpPr/>
          <p:nvPr/>
        </p:nvSpPr>
        <p:spPr>
          <a:xfrm>
            <a:off x="3839585" y="2448948"/>
            <a:ext cx="285008" cy="285008"/>
          </a:xfrm>
          <a:prstGeom prst="ellipse">
            <a:avLst/>
          </a:prstGeom>
          <a:solidFill>
            <a:srgbClr val="246BCA"/>
          </a:solidFill>
        </p:spPr>
        <p:txBody>
          <a:bodyPr wrap="square" lIns="0" tIns="0" rIns="0" bIns="0" rtlCol="0" anchor="ctr">
            <a:noAutofit/>
          </a:bodyPr>
          <a:lstStyle/>
          <a:p>
            <a:pPr algn="ctr"/>
            <a:r>
              <a:rPr lang="en-US" sz="1200" smtClean="0">
                <a:solidFill>
                  <a:srgbClr val="FFFFFF"/>
                </a:solidFill>
                <a:latin typeface="Arial"/>
                <a:cs typeface="Arial"/>
              </a:rPr>
              <a:t>4</a:t>
            </a:r>
            <a:endParaRPr lang="en-US" sz="1200" dirty="0">
              <a:solidFill>
                <a:srgbClr val="FFFFFF"/>
              </a:solidFill>
              <a:latin typeface="Arial"/>
              <a:cs typeface="Arial"/>
            </a:endParaRPr>
          </a:p>
        </p:txBody>
      </p:sp>
      <p:sp>
        <p:nvSpPr>
          <p:cNvPr id="11" name="Oval 10"/>
          <p:cNvSpPr/>
          <p:nvPr/>
        </p:nvSpPr>
        <p:spPr>
          <a:xfrm>
            <a:off x="4974196" y="1373280"/>
            <a:ext cx="285008" cy="285008"/>
          </a:xfrm>
          <a:prstGeom prst="ellipse">
            <a:avLst/>
          </a:prstGeom>
          <a:solidFill>
            <a:srgbClr val="246BCA"/>
          </a:solidFill>
        </p:spPr>
        <p:txBody>
          <a:bodyPr wrap="square" lIns="0" tIns="0" rIns="0" bIns="0" rtlCol="0" anchor="ctr">
            <a:noAutofit/>
          </a:bodyPr>
          <a:lstStyle/>
          <a:p>
            <a:pPr algn="ctr"/>
            <a:r>
              <a:rPr lang="en-US" sz="1200" dirty="0" smtClean="0">
                <a:solidFill>
                  <a:srgbClr val="FFFFFF"/>
                </a:solidFill>
                <a:latin typeface="Arial"/>
                <a:cs typeface="Arial"/>
              </a:rPr>
              <a:t>5</a:t>
            </a:r>
            <a:endParaRPr lang="en-US" sz="1200" dirty="0">
              <a:solidFill>
                <a:srgbClr val="FFFFFF"/>
              </a:solidFill>
              <a:latin typeface="Arial"/>
              <a:cs typeface="Arial"/>
            </a:endParaRPr>
          </a:p>
        </p:txBody>
      </p:sp>
    </p:spTree>
    <p:extLst>
      <p:ext uri="{BB962C8B-B14F-4D97-AF65-F5344CB8AC3E}">
        <p14:creationId xmlns:p14="http://schemas.microsoft.com/office/powerpoint/2010/main" val="1383279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Conversation Flow</a:t>
            </a:r>
            <a:endParaRPr lang="en-US"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8</a:t>
            </a:fld>
            <a:endParaRPr lang="en-US"/>
          </a:p>
        </p:txBody>
      </p:sp>
      <p:pic>
        <p:nvPicPr>
          <p:cNvPr id="5" name="Content Placeholder 4"/>
          <p:cNvPicPr>
            <a:picLocks noGrp="1" noChangeAspect="1"/>
          </p:cNvPicPr>
          <p:nvPr>
            <p:ph sz="quarter" idx="13"/>
          </p:nvPr>
        </p:nvPicPr>
        <p:blipFill>
          <a:blip r:embed="rId2"/>
          <a:stretch>
            <a:fillRect/>
          </a:stretch>
        </p:blipFill>
        <p:spPr>
          <a:xfrm>
            <a:off x="333755" y="866275"/>
            <a:ext cx="3585102" cy="3368675"/>
          </a:xfrm>
          <a:prstGeom prst="rect">
            <a:avLst/>
          </a:prstGeom>
        </p:spPr>
      </p:pic>
      <p:sp>
        <p:nvSpPr>
          <p:cNvPr id="6" name="Content Placeholder 4"/>
          <p:cNvSpPr txBox="1">
            <a:spLocks/>
          </p:cNvSpPr>
          <p:nvPr/>
        </p:nvSpPr>
        <p:spPr>
          <a:xfrm>
            <a:off x="4190533" y="901277"/>
            <a:ext cx="4561582" cy="4017917"/>
          </a:xfrm>
          <a:prstGeom prst="rect">
            <a:avLst/>
          </a:prstGeom>
        </p:spPr>
        <p:txBody>
          <a:bodyPr lIns="0" tIns="0" rIns="0" bIns="0"/>
          <a:lstStyle>
            <a:lvl1pPr marL="0" indent="0" algn="l" defTabSz="457200" rtl="0" eaLnBrk="1" latinLnBrk="0" hangingPunct="1">
              <a:spcBef>
                <a:spcPts val="0"/>
              </a:spcBef>
              <a:spcAft>
                <a:spcPts val="1000"/>
              </a:spcAft>
              <a:buFont typeface="Arial"/>
              <a:buNone/>
              <a:defRPr sz="1400" strike="noStrike" kern="1200">
                <a:solidFill>
                  <a:srgbClr val="585858"/>
                </a:solidFill>
                <a:latin typeface="Helvetica Neue" charset="0"/>
                <a:ea typeface="Helvetica Neue" charset="0"/>
                <a:cs typeface="Helvetica Neue" charset="0"/>
              </a:defRPr>
            </a:lvl1pPr>
            <a:lvl2pPr marL="173038"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2pPr>
            <a:lvl3pPr marL="3968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3pPr>
            <a:lvl4pPr marL="625475" indent="-168275"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4pPr>
            <a:lvl5pPr marL="8032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a:buFont typeface="+mj-lt"/>
              <a:buAutoNum type="arabicPeriod"/>
            </a:pPr>
            <a:r>
              <a:rPr lang="en-US" sz="1100" dirty="0"/>
              <a:t>The conversation starts in an initial node setup with the </a:t>
            </a:r>
            <a:r>
              <a:rPr lang="en-US" sz="1100" dirty="0" err="1"/>
              <a:t>conversation_start</a:t>
            </a:r>
            <a:r>
              <a:rPr lang="en-US" sz="1100" dirty="0"/>
              <a:t> special condition.  </a:t>
            </a:r>
          </a:p>
          <a:p>
            <a:pPr marL="228600" indent="-228600">
              <a:buFont typeface="+mj-lt"/>
              <a:buAutoNum type="arabicPeriod"/>
            </a:pPr>
            <a:r>
              <a:rPr lang="en-US" sz="1100" dirty="0"/>
              <a:t>After some conversation </a:t>
            </a:r>
            <a:r>
              <a:rPr lang="en-US" sz="1100" dirty="0" err="1"/>
              <a:t>turns,the</a:t>
            </a:r>
            <a:r>
              <a:rPr lang="en-US" sz="1100" dirty="0"/>
              <a:t> dialog progresses to the node marked as active node. The response configured in this node is shown to the user. The user input is analyzed for intents and entities and used to select the next dialog node in the flow.  </a:t>
            </a:r>
          </a:p>
          <a:p>
            <a:pPr marL="228600" indent="-228600">
              <a:buFont typeface="+mj-lt"/>
              <a:buAutoNum type="arabicPeriod"/>
            </a:pPr>
            <a:r>
              <a:rPr lang="en-US" sz="1100" dirty="0"/>
              <a:t>The conditions in the child nodes are evaluated in descending order using the extracted intents and entities. The first child node to match a condition is selected as the next active node and a new conversation turn starts.                                   </a:t>
            </a:r>
          </a:p>
          <a:p>
            <a:pPr marL="228600" indent="-228600">
              <a:buFont typeface="+mj-lt"/>
              <a:buAutoNum type="arabicPeriod"/>
            </a:pPr>
            <a:r>
              <a:rPr lang="en-US" sz="1100" dirty="0"/>
              <a:t>If no child node matches the condition, the Conversation service evaluates the conditions of each base node in the dialog and selects the first matching dialog node as the next active node.  </a:t>
            </a:r>
          </a:p>
          <a:p>
            <a:pPr marL="228600" indent="-228600">
              <a:buFont typeface="+mj-lt"/>
              <a:buAutoNum type="arabicPeriod"/>
            </a:pPr>
            <a:r>
              <a:rPr lang="en-US" sz="1100" dirty="0"/>
              <a:t>A useful approach is to have a base node configured with the </a:t>
            </a:r>
            <a:r>
              <a:rPr lang="en-US" sz="1100" dirty="0" err="1"/>
              <a:t>anything_else</a:t>
            </a:r>
            <a:r>
              <a:rPr lang="en-US" sz="1100" dirty="0"/>
              <a:t> special condition so that the conversation defaults to this node when no other nodes match the conditions. The special </a:t>
            </a:r>
            <a:r>
              <a:rPr lang="en-US" sz="1100" dirty="0" err="1"/>
              <a:t>anything_else</a:t>
            </a:r>
            <a:r>
              <a:rPr lang="en-US" sz="1100" dirty="0"/>
              <a:t> condition always evaluates to true. You can use this node in the dialog to tell the user that the input was not understood and suggest valid interaction. </a:t>
            </a:r>
            <a:endParaRPr lang="en-US" sz="1100" dirty="0">
              <a:solidFill>
                <a:srgbClr val="464646"/>
              </a:solidFill>
            </a:endParaRPr>
          </a:p>
        </p:txBody>
      </p:sp>
    </p:spTree>
    <p:extLst>
      <p:ext uri="{BB962C8B-B14F-4D97-AF65-F5344CB8AC3E}">
        <p14:creationId xmlns:p14="http://schemas.microsoft.com/office/powerpoint/2010/main" val="1927818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1" y="265152"/>
            <a:ext cx="8253827" cy="571513"/>
          </a:xfrm>
        </p:spPr>
        <p:txBody>
          <a:bodyPr/>
          <a:lstStyle/>
          <a:p>
            <a:r>
              <a:rPr lang="en-US" dirty="0" smtClean="0"/>
              <a:t>Conversation Service – A quick </a:t>
            </a:r>
            <a:r>
              <a:rPr lang="en-US" dirty="0" smtClean="0"/>
              <a:t>tour</a:t>
            </a:r>
            <a:endParaRPr lang="en-US" i="1" dirty="0"/>
          </a:p>
        </p:txBody>
      </p:sp>
      <p:sp>
        <p:nvSpPr>
          <p:cNvPr id="3" name="Slide Number Placeholder 2"/>
          <p:cNvSpPr>
            <a:spLocks noGrp="1"/>
          </p:cNvSpPr>
          <p:nvPr>
            <p:ph type="sldNum" sz="quarter" idx="12"/>
          </p:nvPr>
        </p:nvSpPr>
        <p:spPr/>
        <p:txBody>
          <a:bodyPr/>
          <a:lstStyle/>
          <a:p>
            <a:fld id="{E4DBDE34-E9B5-E04F-B662-69720E4BCB53}" type="slidenum">
              <a:rPr lang="en-US" smtClean="0"/>
              <a:pPr/>
              <a:t>9</a:t>
            </a:fld>
            <a:endParaRPr lang="en-US"/>
          </a:p>
        </p:txBody>
      </p:sp>
      <p:sp>
        <p:nvSpPr>
          <p:cNvPr id="5" name="Content Placeholder 4"/>
          <p:cNvSpPr txBox="1">
            <a:spLocks/>
          </p:cNvSpPr>
          <p:nvPr/>
        </p:nvSpPr>
        <p:spPr>
          <a:xfrm>
            <a:off x="1200652" y="1008155"/>
            <a:ext cx="6577685" cy="4017917"/>
          </a:xfrm>
          <a:prstGeom prst="rect">
            <a:avLst/>
          </a:prstGeom>
        </p:spPr>
        <p:txBody>
          <a:bodyPr lIns="0" tIns="0" rIns="0" bIns="0"/>
          <a:lstStyle>
            <a:lvl1pPr marL="0" indent="0" algn="l" defTabSz="457200" rtl="0" eaLnBrk="1" latinLnBrk="0" hangingPunct="1">
              <a:spcBef>
                <a:spcPts val="0"/>
              </a:spcBef>
              <a:spcAft>
                <a:spcPts val="1000"/>
              </a:spcAft>
              <a:buFont typeface="Arial"/>
              <a:buNone/>
              <a:defRPr sz="1400" strike="noStrike" kern="1200">
                <a:solidFill>
                  <a:srgbClr val="585858"/>
                </a:solidFill>
                <a:latin typeface="Helvetica Neue" charset="0"/>
                <a:ea typeface="Helvetica Neue" charset="0"/>
                <a:cs typeface="Helvetica Neue" charset="0"/>
              </a:defRPr>
            </a:lvl1pPr>
            <a:lvl2pPr marL="173038"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2pPr>
            <a:lvl3pPr marL="3968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3pPr>
            <a:lvl4pPr marL="625475" indent="-168275"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4pPr>
            <a:lvl5pPr marL="803275" indent="-173038" algn="l" defTabSz="457200" rtl="0" eaLnBrk="1" latinLnBrk="0" hangingPunct="1">
              <a:spcBef>
                <a:spcPts val="0"/>
              </a:spcBef>
              <a:spcAft>
                <a:spcPts val="1000"/>
              </a:spcAft>
              <a:buFont typeface="Arial"/>
              <a:buChar char="»"/>
              <a:defRPr sz="1400" strike="noStrike" kern="1200">
                <a:solidFill>
                  <a:srgbClr val="585858"/>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a:buFont typeface="+mj-lt"/>
              <a:buAutoNum type="arabicPeriod"/>
            </a:pPr>
            <a:endParaRPr lang="en-US" sz="1100" dirty="0">
              <a:solidFill>
                <a:srgbClr val="464646"/>
              </a:solidFill>
            </a:endParaRPr>
          </a:p>
        </p:txBody>
      </p:sp>
      <p:sp>
        <p:nvSpPr>
          <p:cNvPr id="6" name="Content Placeholder 3"/>
          <p:cNvSpPr>
            <a:spLocks noGrp="1"/>
          </p:cNvSpPr>
          <p:nvPr>
            <p:ph sz="quarter" idx="13"/>
          </p:nvPr>
        </p:nvSpPr>
        <p:spPr>
          <a:xfrm>
            <a:off x="333754" y="1187117"/>
            <a:ext cx="8548989" cy="3368842"/>
          </a:xfrm>
        </p:spPr>
        <p:txBody>
          <a:bodyPr/>
          <a:lstStyle/>
          <a:p>
            <a:pPr marL="285750" indent="-285750">
              <a:buFont typeface="Arial" charset="0"/>
              <a:buChar char="•"/>
            </a:pPr>
            <a:r>
              <a:rPr lang="en-US" dirty="0" smtClean="0"/>
              <a:t>Configuring or Importing Intents and Entities</a:t>
            </a:r>
          </a:p>
          <a:p>
            <a:pPr marL="285750" indent="-285750">
              <a:buFont typeface="Arial" charset="0"/>
              <a:buChar char="•"/>
            </a:pPr>
            <a:r>
              <a:rPr lang="en-US" dirty="0" smtClean="0"/>
              <a:t>Importing and exporting a conversation flow</a:t>
            </a:r>
          </a:p>
          <a:p>
            <a:pPr marL="285750" indent="-285750">
              <a:buFont typeface="Arial" charset="0"/>
              <a:buChar char="•"/>
            </a:pPr>
            <a:r>
              <a:rPr lang="en-US" dirty="0" smtClean="0"/>
              <a:t>Parts of a node</a:t>
            </a:r>
          </a:p>
          <a:p>
            <a:pPr marL="285750" indent="-285750">
              <a:buFont typeface="Arial" charset="0"/>
              <a:buChar char="•"/>
            </a:pPr>
            <a:r>
              <a:rPr lang="en-US" dirty="0" smtClean="0"/>
              <a:t>Addition of a new node and ’anything else’ node</a:t>
            </a:r>
          </a:p>
          <a:p>
            <a:pPr marL="285750" indent="-285750">
              <a:buFont typeface="Arial" charset="0"/>
              <a:buChar char="•"/>
            </a:pPr>
            <a:r>
              <a:rPr lang="en-US" dirty="0" smtClean="0"/>
              <a:t>What is Fuzzy Logic for entities?</a:t>
            </a:r>
          </a:p>
          <a:p>
            <a:pPr marL="285750" indent="-285750">
              <a:buFont typeface="Arial" charset="0"/>
              <a:buChar char="•"/>
            </a:pPr>
            <a:r>
              <a:rPr lang="en-US" dirty="0" smtClean="0"/>
              <a:t>What are system entities?</a:t>
            </a:r>
          </a:p>
          <a:p>
            <a:pPr marL="285750" indent="-285750">
              <a:buFont typeface="Arial" charset="0"/>
              <a:buChar char="•"/>
            </a:pPr>
            <a:r>
              <a:rPr lang="en-US" dirty="0" smtClean="0"/>
              <a:t>What are the built analytics available for an existing chat bot ?</a:t>
            </a:r>
          </a:p>
          <a:p>
            <a:pPr marL="285750" indent="-285750">
              <a:buFont typeface="Arial" charset="0"/>
              <a:buChar char="•"/>
            </a:pPr>
            <a:r>
              <a:rPr lang="en-US" dirty="0" smtClean="0"/>
              <a:t>What is language used to script the conditions?</a:t>
            </a:r>
          </a:p>
          <a:p>
            <a:pPr marL="285750" indent="-285750">
              <a:buFont typeface="Arial" charset="0"/>
              <a:buChar char="•"/>
            </a:pPr>
            <a:endParaRPr lang="en-US" dirty="0" smtClean="0"/>
          </a:p>
          <a:p>
            <a:pPr marL="285750" indent="-285750">
              <a:buFont typeface="Arial" charset="0"/>
              <a:buChar char="•"/>
            </a:pPr>
            <a:endParaRPr lang="en-US" dirty="0" smtClean="0"/>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698965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Watson Interim: Grey 60">
  <a:themeElements>
    <a:clrScheme name="Group1, Dark Grey Backgrounds">
      <a:dk1>
        <a:srgbClr val="AEAEAE"/>
      </a:dk1>
      <a:lt1>
        <a:srgbClr val="E0E0E0"/>
      </a:lt1>
      <a:dk2>
        <a:srgbClr val="323232"/>
      </a:dk2>
      <a:lt2>
        <a:srgbClr val="5A5A5A"/>
      </a:lt2>
      <a:accent1>
        <a:srgbClr val="00B4A0"/>
      </a:accent1>
      <a:accent2>
        <a:srgbClr val="41D6C3"/>
      </a:accent2>
      <a:accent3>
        <a:srgbClr val="6EEDD8"/>
      </a:accent3>
      <a:accent4>
        <a:srgbClr val="AF6EE8"/>
      </a:accent4>
      <a:accent5>
        <a:srgbClr val="BA8FF7"/>
      </a:accent5>
      <a:accent6>
        <a:srgbClr val="D7AAFF"/>
      </a:accent6>
      <a:hlink>
        <a:srgbClr val="B3B3B3"/>
      </a:hlink>
      <a:folHlink>
        <a:srgbClr val="E0E0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atson Interim: White 4">
  <a:themeElements>
    <a:clrScheme name="Custom 9">
      <a:dk1>
        <a:srgbClr val="121212"/>
      </a:dk1>
      <a:lt1>
        <a:srgbClr val="464646"/>
      </a:lt1>
      <a:dk2>
        <a:srgbClr val="C7C7C7"/>
      </a:dk2>
      <a:lt2>
        <a:srgbClr val="ECECEC"/>
      </a:lt2>
      <a:accent1>
        <a:srgbClr val="00B4A0"/>
      </a:accent1>
      <a:accent2>
        <a:srgbClr val="41D6C3"/>
      </a:accent2>
      <a:accent3>
        <a:srgbClr val="6EEDD8"/>
      </a:accent3>
      <a:accent4>
        <a:srgbClr val="AF6EE8"/>
      </a:accent4>
      <a:accent5>
        <a:srgbClr val="BA8FF7"/>
      </a:accent5>
      <a:accent6>
        <a:srgbClr val="D7AAFF"/>
      </a:accent6>
      <a:hlink>
        <a:srgbClr val="B3B3B3"/>
      </a:hlink>
      <a:folHlink>
        <a:srgbClr val="E0E0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chemeClr val="bg1"/>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chorCtr="0">
        <a:noAutofit/>
      </a:bodyPr>
      <a:lstStyle>
        <a:defPPr>
          <a:defRPr sz="1400" dirty="0" smtClean="0"/>
        </a:defPPr>
      </a:lstStyle>
    </a:txDef>
  </a:objectDefaults>
  <a:extraClrSchemeLst/>
</a:theme>
</file>

<file path=ppt/theme/theme3.xml><?xml version="1.0" encoding="utf-8"?>
<a:theme xmlns:a="http://schemas.openxmlformats.org/drawingml/2006/main" name="Watson Interim: Purple 70">
  <a:themeElements>
    <a:clrScheme name="Custom 10">
      <a:dk1>
        <a:srgbClr val="A7FAE6"/>
      </a:dk1>
      <a:lt1>
        <a:srgbClr val="EED2FF"/>
      </a:lt1>
      <a:dk2>
        <a:srgbClr val="311A41"/>
      </a:dk2>
      <a:lt2>
        <a:srgbClr val="562F72"/>
      </a:lt2>
      <a:accent1>
        <a:srgbClr val="00B4A0"/>
      </a:accent1>
      <a:accent2>
        <a:srgbClr val="41D6C3"/>
      </a:accent2>
      <a:accent3>
        <a:srgbClr val="6EEDD8"/>
      </a:accent3>
      <a:accent4>
        <a:srgbClr val="AF6EE8"/>
      </a:accent4>
      <a:accent5>
        <a:srgbClr val="BA8FF7"/>
      </a:accent5>
      <a:accent6>
        <a:srgbClr val="D7AA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Watson Interim: Teal 70">
  <a:themeElements>
    <a:clrScheme name="Custom 12">
      <a:dk1>
        <a:srgbClr val="A7FAE6"/>
      </a:dk1>
      <a:lt1>
        <a:srgbClr val="EED2FF"/>
      </a:lt1>
      <a:dk2>
        <a:srgbClr val="012B22"/>
      </a:dk2>
      <a:lt2>
        <a:srgbClr val="005448"/>
      </a:lt2>
      <a:accent1>
        <a:srgbClr val="00B4A0"/>
      </a:accent1>
      <a:accent2>
        <a:srgbClr val="41D6C3"/>
      </a:accent2>
      <a:accent3>
        <a:srgbClr val="6EEDD8"/>
      </a:accent3>
      <a:accent4>
        <a:srgbClr val="AF6EE8"/>
      </a:accent4>
      <a:accent5>
        <a:srgbClr val="BA8FF7"/>
      </a:accent5>
      <a:accent6>
        <a:srgbClr val="D7AAFF"/>
      </a:accent6>
      <a:hlink>
        <a:srgbClr val="B3B3B3"/>
      </a:hlink>
      <a:folHlink>
        <a:srgbClr val="E0E0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Watson_Presentation_16x9_INTERIM</Template>
  <TotalTime>20919</TotalTime>
  <Words>561</Words>
  <Application>Microsoft Macintosh PowerPoint</Application>
  <PresentationFormat>On-screen Show (16:9)</PresentationFormat>
  <Paragraphs>109</Paragraphs>
  <Slides>15</Slides>
  <Notes>1</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15</vt:i4>
      </vt:variant>
    </vt:vector>
  </HeadingPairs>
  <TitlesOfParts>
    <vt:vector size="23" baseType="lpstr">
      <vt:lpstr>Calibri</vt:lpstr>
      <vt:lpstr>Helvetica Neue</vt:lpstr>
      <vt:lpstr>HelvNeue Roman for IBM</vt:lpstr>
      <vt:lpstr>Arial</vt:lpstr>
      <vt:lpstr>Watson Interim: Grey 60</vt:lpstr>
      <vt:lpstr>Watson Interim: White 4</vt:lpstr>
      <vt:lpstr>Watson Interim: Purple 70</vt:lpstr>
      <vt:lpstr>Watson Interim: Teal 70</vt:lpstr>
      <vt:lpstr>PowerPoint Presentation</vt:lpstr>
      <vt:lpstr>Agenda</vt:lpstr>
      <vt:lpstr>Typical Architecture of an Application Using Conversation Service</vt:lpstr>
      <vt:lpstr>Conversation Concepts – Intents and Entities</vt:lpstr>
      <vt:lpstr>Concepts – Node and Dialog</vt:lpstr>
      <vt:lpstr>Lets Understand through example – Identify intents and entities in the below statements</vt:lpstr>
      <vt:lpstr>Conversation Turn</vt:lpstr>
      <vt:lpstr>Typical Conversation Flow</vt:lpstr>
      <vt:lpstr>Conversation Service – A quick tour</vt:lpstr>
      <vt:lpstr>Conversation Service – Watson Developer Cloud</vt:lpstr>
      <vt:lpstr>Typical Conversation Service Req and Res structure in a REST  call</vt:lpstr>
      <vt:lpstr>Conversation Service and Application – Context exchange</vt:lpstr>
      <vt:lpstr>Lab exercise Use case</vt:lpstr>
      <vt:lpstr>Application Design </vt:lpstr>
      <vt:lpstr>Conversation Service – Advanced Topics</vt:lpstr>
    </vt:vector>
  </TitlesOfParts>
  <Manager/>
  <Company/>
  <LinksUpToDate>false</LinksUpToDate>
  <SharedDoc>false</SharedDoc>
  <HyperlinkBase/>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subject/>
  <dc:creator>Ben-Baruch</dc:creator>
  <cp:keywords/>
  <dc:description/>
  <cp:lastModifiedBy>PALLAVI NISHTALA</cp:lastModifiedBy>
  <cp:revision>361</cp:revision>
  <dcterms:created xsi:type="dcterms:W3CDTF">2016-11-03T17:32:41Z</dcterms:created>
  <dcterms:modified xsi:type="dcterms:W3CDTF">2017-06-28T14:32:54Z</dcterms:modified>
  <cp:category/>
</cp:coreProperties>
</file>